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14"/>
  </p:notesMasterIdLst>
  <p:sldIdLst>
    <p:sldId id="432" r:id="rId5"/>
    <p:sldId id="426" r:id="rId6"/>
    <p:sldId id="424" r:id="rId7"/>
    <p:sldId id="425" r:id="rId8"/>
    <p:sldId id="436" r:id="rId9"/>
    <p:sldId id="434" r:id="rId10"/>
    <p:sldId id="437" r:id="rId11"/>
    <p:sldId id="438" r:id="rId12"/>
    <p:sldId id="402" r:id="rId13"/>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Equip" panose="02000503030000020004" pitchFamily="2" charset="77"/>
      <p:regular r:id="rId19"/>
      <p:bold r:id="rId20"/>
      <p:italic r:id="rId21"/>
      <p:boldItalic r:id="rId22"/>
    </p:embeddedFont>
    <p:embeddedFont>
      <p:font typeface="Equip Extended" panose="02000503030000020004" pitchFamily="2" charset="77"/>
      <p:regular r:id="rId23"/>
      <p:bold r:id="rId24"/>
      <p:italic r:id="rId25"/>
      <p:boldItalic r:id="rId26"/>
    </p:embeddedFont>
    <p:embeddedFont>
      <p:font typeface="Equip Extended ExtraBold" panose="02000503000000020004" pitchFamily="2" charset="77"/>
      <p:bold r:id="rId27"/>
      <p:italic r:id="rId28"/>
      <p:boldItalic r:id="rId29"/>
    </p:embeddedFont>
    <p:embeddedFont>
      <p:font typeface="Equip Extended Light" panose="02000503000000020004" pitchFamily="2" charset="77"/>
      <p:regular r:id="rId30"/>
      <p:italic r:id="rId31"/>
    </p:embeddedFont>
    <p:embeddedFont>
      <p:font typeface="Equip Extended Medium" panose="02000603000000020004" pitchFamily="2" charset="77"/>
      <p:regular r:id="rId32"/>
      <p:italic r:id="rId33"/>
    </p:embeddedFont>
    <p:embeddedFont>
      <p:font typeface="Equip Extended Thin" panose="02000503030000020004" pitchFamily="2" charset="77"/>
      <p:regular r:id="rId34"/>
      <p:italic r:id="rId35"/>
    </p:embeddedFont>
    <p:embeddedFont>
      <p:font typeface="Equip Light" panose="02000503000000020004" pitchFamily="2" charset="77"/>
      <p:regular r:id="rId36"/>
      <p:italic r:id="rId37"/>
    </p:embeddedFont>
    <p:embeddedFont>
      <p:font typeface="Equip Medium" panose="02000603000000020004" pitchFamily="2" charset="77"/>
      <p:regular r:id="rId38"/>
      <p:italic r:id="rId39"/>
    </p:embeddedFont>
  </p:embeddedFontLst>
  <p:defaultTextStyle>
    <a:defPPr>
      <a:defRPr lang="en-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DBA9"/>
    <a:srgbClr val="8594A7"/>
    <a:srgbClr val="EFF1F4"/>
    <a:srgbClr val="060320"/>
    <a:srgbClr val="131A4E"/>
    <a:srgbClr val="09294D"/>
    <a:srgbClr val="2E008B"/>
    <a:srgbClr val="8893A5"/>
    <a:srgbClr val="C4C9D2"/>
    <a:srgbClr val="8693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412" autoAdjust="0"/>
    <p:restoredTop sz="96327"/>
  </p:normalViewPr>
  <p:slideViewPr>
    <p:cSldViewPr snapToGrid="0" snapToObjects="1">
      <p:cViewPr varScale="1">
        <p:scale>
          <a:sx n="138" d="100"/>
          <a:sy n="138" d="100"/>
        </p:scale>
        <p:origin x="216" y="504"/>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font" Target="fonts/font25.fntdata"/><Relationship Id="rId21" Type="http://schemas.openxmlformats.org/officeDocument/2006/relationships/font" Target="fonts/font7.fntdata"/><Relationship Id="rId34" Type="http://schemas.openxmlformats.org/officeDocument/2006/relationships/font" Target="fonts/font20.fntdata"/><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font" Target="fonts/font23.fntdata"/><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6.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font" Target="fonts/font24.fntdata"/></Relationships>
</file>

<file path=ppt/media/image10.png>
</file>

<file path=ppt/media/image11.svg>
</file>

<file path=ppt/media/image12.png>
</file>

<file path=ppt/media/image13.svg>
</file>

<file path=ppt/media/image14.jp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png>
</file>

<file path=ppt/media/image24.png>
</file>

<file path=ppt/media/image3.svg>
</file>

<file path=ppt/media/image4.png>
</file>

<file path=ppt/media/image5.png>
</file>

<file path=ppt/media/image6.svg>
</file>

<file path=ppt/media/image7.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E6CF59-2617-0543-BC60-6129BC0A242E}" type="datetimeFigureOut">
              <a:rPr lang="en-PT" smtClean="0"/>
              <a:t>1/10/21</a:t>
            </a:fld>
            <a:endParaRPr lang="en-P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4BD0DB-DBA5-CC42-9658-2AE30D9BBD30}" type="slidenum">
              <a:rPr lang="en-PT" smtClean="0"/>
              <a:t>‹#›</a:t>
            </a:fld>
            <a:endParaRPr lang="en-PT"/>
          </a:p>
        </p:txBody>
      </p:sp>
    </p:spTree>
    <p:extLst>
      <p:ext uri="{BB962C8B-B14F-4D97-AF65-F5344CB8AC3E}">
        <p14:creationId xmlns:p14="http://schemas.microsoft.com/office/powerpoint/2010/main" val="3719124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17.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8.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11.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1_Title White">
    <p:bg>
      <p:bgPr>
        <a:solidFill>
          <a:schemeClr val="bg1"/>
        </a:solidFill>
        <a:effectLst/>
      </p:bgPr>
    </p:bg>
    <p:spTree>
      <p:nvGrpSpPr>
        <p:cNvPr id="1" name=""/>
        <p:cNvGrpSpPr/>
        <p:nvPr/>
      </p:nvGrpSpPr>
      <p:grpSpPr>
        <a:xfrm>
          <a:off x="0" y="0"/>
          <a:ext cx="0" cy="0"/>
          <a:chOff x="0" y="0"/>
          <a:chExt cx="0" cy="0"/>
        </a:xfrm>
      </p:grpSpPr>
      <p:pic>
        <p:nvPicPr>
          <p:cNvPr id="8" name="r1Artboard 3 copy 34edsw.pdf">
            <a:extLst>
              <a:ext uri="{FF2B5EF4-FFF2-40B4-BE49-F238E27FC236}">
                <a16:creationId xmlns:a16="http://schemas.microsoft.com/office/drawing/2014/main" id="{671189B0-0180-A44E-AC86-BC07AB4A117F}"/>
              </a:ext>
            </a:extLst>
          </p:cNvPr>
          <p:cNvPicPr>
            <a:picLocks noChangeAspect="1"/>
          </p:cNvPicPr>
          <p:nvPr userDrawn="1"/>
        </p:nvPicPr>
        <p:blipFill rotWithShape="1">
          <a:blip r:embed="rId2">
            <a:alphaModFix amt="76000"/>
            <a:extLst>
              <a:ext uri="{28A0092B-C50C-407E-A947-70E740481C1C}">
                <a14:useLocalDpi xmlns:a14="http://schemas.microsoft.com/office/drawing/2010/main" val="0"/>
              </a:ext>
            </a:extLst>
          </a:blip>
          <a:srcRect l="-127" t="37299" r="51849" b="14438"/>
          <a:stretch/>
        </p:blipFill>
        <p:spPr>
          <a:xfrm>
            <a:off x="3758638" y="0"/>
            <a:ext cx="8433362" cy="6858000"/>
          </a:xfrm>
          <a:prstGeom prst="rect">
            <a:avLst/>
          </a:prstGeom>
          <a:ln w="12700">
            <a:miter lim="400000"/>
          </a:ln>
        </p:spPr>
      </p:pic>
      <p:sp>
        <p:nvSpPr>
          <p:cNvPr id="4" name="Title 1">
            <a:extLst>
              <a:ext uri="{FF2B5EF4-FFF2-40B4-BE49-F238E27FC236}">
                <a16:creationId xmlns:a16="http://schemas.microsoft.com/office/drawing/2014/main" id="{17AAB606-6867-894C-9BD5-B6BFB3E820B8}"/>
              </a:ext>
            </a:extLst>
          </p:cNvPr>
          <p:cNvSpPr>
            <a:spLocks noGrp="1"/>
          </p:cNvSpPr>
          <p:nvPr>
            <p:ph type="title" hasCustomPrompt="1"/>
          </p:nvPr>
        </p:nvSpPr>
        <p:spPr>
          <a:xfrm>
            <a:off x="540000" y="2826958"/>
            <a:ext cx="9767782" cy="1519968"/>
          </a:xfrm>
          <a:prstGeom prst="rect">
            <a:avLst/>
          </a:prstGeom>
        </p:spPr>
        <p:txBody>
          <a:bodyPr anchor="ctr">
            <a:spAutoFit/>
          </a:bodyPr>
          <a:lstStyle>
            <a:lvl1pPr>
              <a:lnSpc>
                <a:spcPct val="70000"/>
              </a:lnSpc>
              <a:defRPr sz="12000" b="1" i="0">
                <a:solidFill>
                  <a:srgbClr val="060320"/>
                </a:solidFill>
                <a:latin typeface="Equip Extended" panose="02000503030000020004" pitchFamily="2" charset="77"/>
              </a:defRPr>
            </a:lvl1pPr>
          </a:lstStyle>
          <a:p>
            <a:r>
              <a:rPr lang="en-GB" dirty="0"/>
              <a:t>Edit title</a:t>
            </a:r>
            <a:endParaRPr lang="en-PT" dirty="0"/>
          </a:p>
        </p:txBody>
      </p:sp>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668395" cy="498475"/>
          </a:xfrm>
        </p:spPr>
        <p:txBody>
          <a:bodyPr anchor="ctr">
            <a:normAutofit/>
          </a:bodyPr>
          <a:lstStyle>
            <a:lvl1pPr marL="0" indent="0">
              <a:buNone/>
              <a:defRPr sz="1300" b="0" i="0">
                <a:solidFill>
                  <a:srgbClr val="060320"/>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6A518BE8-50AE-D748-ACE2-D2800731CFF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0000" y="0"/>
            <a:ext cx="1982400" cy="1486800"/>
          </a:xfrm>
          <a:prstGeom prst="rect">
            <a:avLst/>
          </a:prstGeom>
        </p:spPr>
      </p:pic>
    </p:spTree>
    <p:extLst>
      <p:ext uri="{BB962C8B-B14F-4D97-AF65-F5344CB8AC3E}">
        <p14:creationId xmlns:p14="http://schemas.microsoft.com/office/powerpoint/2010/main" val="223597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3_Section Small Title Green ">
    <p:bg>
      <p:bgPr>
        <a:solidFill>
          <a:schemeClr val="accent1"/>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tx1"/>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77041" y="379903"/>
            <a:ext cx="813599" cy="715078"/>
          </a:xfrm>
          <a:prstGeom prst="rect">
            <a:avLst/>
          </a:prstGeom>
        </p:spPr>
      </p:pic>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0" y="2907905"/>
            <a:ext cx="9767782" cy="797078"/>
          </a:xfrm>
          <a:prstGeom prst="rect">
            <a:avLst/>
          </a:prstGeom>
        </p:spPr>
        <p:txBody>
          <a:bodyPr anchor="b">
            <a:spAutoFit/>
          </a:bodyPr>
          <a:lstStyle>
            <a:lvl1pPr>
              <a:lnSpc>
                <a:spcPct val="80000"/>
              </a:lnSpc>
              <a:defRPr sz="5400" b="1" i="0">
                <a:solidFill>
                  <a:schemeClr val="tx1"/>
                </a:solidFill>
                <a:latin typeface="Equip Extended" panose="0200050303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4047725"/>
            <a:ext cx="9767782" cy="462998"/>
          </a:xfrm>
        </p:spPr>
        <p:txBody>
          <a:bodyPr tIns="108000" anchor="t">
            <a:spAutoFit/>
          </a:bodyPr>
          <a:lstStyle>
            <a:lvl1pPr marL="0" indent="0">
              <a:lnSpc>
                <a:spcPct val="100000"/>
              </a:lnSpc>
              <a:buNone/>
              <a:defRPr sz="2000" b="0" i="0">
                <a:solidFill>
                  <a:schemeClr val="tx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1328666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4_Section Small Title Purple">
    <p:bg>
      <p:bgPr>
        <a:solidFill>
          <a:srgbClr val="2E008B"/>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77041" y="379903"/>
            <a:ext cx="813599" cy="715078"/>
          </a:xfrm>
          <a:prstGeom prst="rect">
            <a:avLst/>
          </a:prstGeom>
        </p:spPr>
      </p:pic>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0" y="2907905"/>
            <a:ext cx="9767782" cy="797078"/>
          </a:xfrm>
          <a:prstGeom prst="rect">
            <a:avLst/>
          </a:prstGeom>
        </p:spPr>
        <p:txBody>
          <a:bodyPr anchor="b">
            <a:spAutoFit/>
          </a:bodyPr>
          <a:lstStyle>
            <a:lvl1pPr>
              <a:lnSpc>
                <a:spcPct val="80000"/>
              </a:lnSpc>
              <a:defRPr sz="5400" b="1" i="0">
                <a:solidFill>
                  <a:schemeClr val="bg1"/>
                </a:solidFill>
                <a:latin typeface="Equip Extended" panose="0200050303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4047725"/>
            <a:ext cx="9767782" cy="462998"/>
          </a:xfrm>
        </p:spPr>
        <p:txBody>
          <a:bodyPr tIns="108000" anchor="t">
            <a:spAutoFit/>
          </a:bodyPr>
          <a:lstStyle>
            <a:lvl1pPr marL="0" indent="0">
              <a:lnSpc>
                <a:spcPct val="100000"/>
              </a:lnSpc>
              <a:buNone/>
              <a:defRPr sz="2000" b="0" i="0">
                <a:solidFill>
                  <a:schemeClr val="bg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40831220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5_Section Small Title Image">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5DF88E5-BA32-4746-87F7-B2AF8460F0B5}"/>
              </a:ext>
            </a:extLst>
          </p:cNvPr>
          <p:cNvSpPr/>
          <p:nvPr userDrawn="1"/>
        </p:nvSpPr>
        <p:spPr>
          <a:xfrm>
            <a:off x="0" y="0"/>
            <a:ext cx="12192000" cy="6858000"/>
          </a:xfrm>
          <a:prstGeom prst="rect">
            <a:avLst/>
          </a:prstGeom>
          <a:solidFill>
            <a:schemeClr val="tx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T" dirty="0"/>
          </a:p>
        </p:txBody>
      </p:sp>
      <p:sp>
        <p:nvSpPr>
          <p:cNvPr id="4" name="Title 1">
            <a:extLst>
              <a:ext uri="{FF2B5EF4-FFF2-40B4-BE49-F238E27FC236}">
                <a16:creationId xmlns:a16="http://schemas.microsoft.com/office/drawing/2014/main" id="{17AAB606-6867-894C-9BD5-B6BFB3E820B8}"/>
              </a:ext>
            </a:extLst>
          </p:cNvPr>
          <p:cNvSpPr>
            <a:spLocks noGrp="1"/>
          </p:cNvSpPr>
          <p:nvPr>
            <p:ph type="title" hasCustomPrompt="1"/>
          </p:nvPr>
        </p:nvSpPr>
        <p:spPr>
          <a:xfrm>
            <a:off x="611120" y="2907905"/>
            <a:ext cx="9767782" cy="797078"/>
          </a:xfrm>
          <a:prstGeom prst="rect">
            <a:avLst/>
          </a:prstGeom>
        </p:spPr>
        <p:txBody>
          <a:bodyPr anchor="b">
            <a:spAutoFit/>
          </a:bodyPr>
          <a:lstStyle>
            <a:lvl1pPr>
              <a:lnSpc>
                <a:spcPct val="80000"/>
              </a:lnSpc>
              <a:defRPr sz="5400" b="1" i="0">
                <a:solidFill>
                  <a:schemeClr val="bg1"/>
                </a:solidFill>
                <a:latin typeface="Equip Extended" panose="02000503030000020004" pitchFamily="2" charset="77"/>
              </a:defRPr>
            </a:lvl1pPr>
          </a:lstStyle>
          <a:p>
            <a:r>
              <a:rPr lang="en-GB" dirty="0"/>
              <a:t>Edit title</a:t>
            </a:r>
            <a:endParaRPr lang="en-PT" dirty="0"/>
          </a:p>
        </p:txBody>
      </p:sp>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77041" y="379903"/>
            <a:ext cx="813599" cy="715078"/>
          </a:xfrm>
          <a:prstGeom prst="rect">
            <a:avLst/>
          </a:prstGeom>
        </p:spPr>
      </p:pic>
      <p:sp>
        <p:nvSpPr>
          <p:cNvPr id="7" name="Text Placeholder 7">
            <a:extLst>
              <a:ext uri="{FF2B5EF4-FFF2-40B4-BE49-F238E27FC236}">
                <a16:creationId xmlns:a16="http://schemas.microsoft.com/office/drawing/2014/main" id="{56E1278F-22F1-EE44-90D3-B0B9F038A5A5}"/>
              </a:ext>
            </a:extLst>
          </p:cNvPr>
          <p:cNvSpPr>
            <a:spLocks noGrp="1"/>
          </p:cNvSpPr>
          <p:nvPr>
            <p:ph type="body" sz="quarter" idx="12" hasCustomPrompt="1"/>
          </p:nvPr>
        </p:nvSpPr>
        <p:spPr>
          <a:xfrm>
            <a:off x="639386" y="4047725"/>
            <a:ext cx="9767782" cy="1386327"/>
          </a:xfrm>
        </p:spPr>
        <p:txBody>
          <a:bodyPr tIns="108000" anchor="t">
            <a:spAutoFit/>
          </a:bodyPr>
          <a:lstStyle>
            <a:lvl1pPr marL="0" indent="0">
              <a:lnSpc>
                <a:spcPct val="100000"/>
              </a:lnSpc>
              <a:buNone/>
              <a:defRPr sz="2000" b="0" i="0">
                <a:solidFill>
                  <a:schemeClr val="bg1"/>
                </a:solidFill>
                <a:latin typeface="Equip Extended Thin" panose="02000503030000020004" pitchFamily="2" charset="77"/>
              </a:defRPr>
            </a:lvl1pPr>
          </a:lstStyle>
          <a:p>
            <a:pPr lvl="0"/>
            <a:r>
              <a:rPr lang="en-GB" dirty="0"/>
              <a:t>Feel free to exchange the background photo, but please keep the overlay layer on top. You can exchange the photo by clicking on the Design tab, in Customize, click Format Background. And then click Insert under Picture Source to select your photo.</a:t>
            </a:r>
          </a:p>
        </p:txBody>
      </p:sp>
    </p:spTree>
    <p:extLst>
      <p:ext uri="{BB962C8B-B14F-4D97-AF65-F5344CB8AC3E}">
        <p14:creationId xmlns:p14="http://schemas.microsoft.com/office/powerpoint/2010/main" val="6289478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1_Agenda">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25" name="Text Placeholder 7">
            <a:extLst>
              <a:ext uri="{FF2B5EF4-FFF2-40B4-BE49-F238E27FC236}">
                <a16:creationId xmlns:a16="http://schemas.microsoft.com/office/drawing/2014/main" id="{0A2FAD0F-C7E7-9E43-B2FB-56A6A8BFFE06}"/>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6" name="Title 1">
            <a:extLst>
              <a:ext uri="{FF2B5EF4-FFF2-40B4-BE49-F238E27FC236}">
                <a16:creationId xmlns:a16="http://schemas.microsoft.com/office/drawing/2014/main" id="{D0B82C9C-213C-5846-9418-2E92489F1114}"/>
              </a:ext>
            </a:extLst>
          </p:cNvPr>
          <p:cNvSpPr>
            <a:spLocks noGrp="1"/>
          </p:cNvSpPr>
          <p:nvPr>
            <p:ph type="title" hasCustomPrompt="1"/>
          </p:nvPr>
        </p:nvSpPr>
        <p:spPr>
          <a:xfrm>
            <a:off x="626398" y="481125"/>
            <a:ext cx="6947999" cy="488201"/>
          </a:xfrm>
          <a:prstGeom prst="rect">
            <a:avLst/>
          </a:prstGeom>
        </p:spPr>
        <p:txBody>
          <a:bodyPr wrap="square"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7" name="Text Placeholder 7">
            <a:extLst>
              <a:ext uri="{FF2B5EF4-FFF2-40B4-BE49-F238E27FC236}">
                <a16:creationId xmlns:a16="http://schemas.microsoft.com/office/drawing/2014/main" id="{758E9BFF-AA50-5A4B-879E-3AC820AF497A}"/>
              </a:ext>
            </a:extLst>
          </p:cNvPr>
          <p:cNvSpPr>
            <a:spLocks noGrp="1"/>
          </p:cNvSpPr>
          <p:nvPr>
            <p:ph type="body" sz="quarter" idx="29" hasCustomPrompt="1"/>
          </p:nvPr>
        </p:nvSpPr>
        <p:spPr>
          <a:xfrm>
            <a:off x="626401" y="930188"/>
            <a:ext cx="6947999"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44" name="Text Placeholder 7">
            <a:extLst>
              <a:ext uri="{FF2B5EF4-FFF2-40B4-BE49-F238E27FC236}">
                <a16:creationId xmlns:a16="http://schemas.microsoft.com/office/drawing/2014/main" id="{9987E3FA-762E-1544-B600-DE2358F40AFD}"/>
              </a:ext>
            </a:extLst>
          </p:cNvPr>
          <p:cNvSpPr>
            <a:spLocks noGrp="1"/>
          </p:cNvSpPr>
          <p:nvPr>
            <p:ph type="body" sz="quarter" idx="12" hasCustomPrompt="1"/>
          </p:nvPr>
        </p:nvSpPr>
        <p:spPr>
          <a:xfrm>
            <a:off x="1704972" y="2436203"/>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45" name="Text Placeholder 7">
            <a:extLst>
              <a:ext uri="{FF2B5EF4-FFF2-40B4-BE49-F238E27FC236}">
                <a16:creationId xmlns:a16="http://schemas.microsoft.com/office/drawing/2014/main" id="{092923F0-4DAD-D047-919F-E9C087D11AD8}"/>
              </a:ext>
            </a:extLst>
          </p:cNvPr>
          <p:cNvSpPr>
            <a:spLocks noGrp="1"/>
          </p:cNvSpPr>
          <p:nvPr>
            <p:ph type="body" sz="quarter" idx="13" hasCustomPrompt="1"/>
          </p:nvPr>
        </p:nvSpPr>
        <p:spPr>
          <a:xfrm>
            <a:off x="1704974" y="2112111"/>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57" name="Text Placeholder 7">
            <a:extLst>
              <a:ext uri="{FF2B5EF4-FFF2-40B4-BE49-F238E27FC236}">
                <a16:creationId xmlns:a16="http://schemas.microsoft.com/office/drawing/2014/main" id="{45C7B623-9A59-0344-A47A-44FFD3513C0D}"/>
              </a:ext>
            </a:extLst>
          </p:cNvPr>
          <p:cNvSpPr>
            <a:spLocks noGrp="1"/>
          </p:cNvSpPr>
          <p:nvPr>
            <p:ph type="body" sz="quarter" idx="32" hasCustomPrompt="1"/>
          </p:nvPr>
        </p:nvSpPr>
        <p:spPr>
          <a:xfrm>
            <a:off x="1079996" y="2112111"/>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
        <p:nvSpPr>
          <p:cNvPr id="58" name="Text Placeholder 7">
            <a:extLst>
              <a:ext uri="{FF2B5EF4-FFF2-40B4-BE49-F238E27FC236}">
                <a16:creationId xmlns:a16="http://schemas.microsoft.com/office/drawing/2014/main" id="{620F14B5-2346-794D-A8B4-1F98C2161948}"/>
              </a:ext>
            </a:extLst>
          </p:cNvPr>
          <p:cNvSpPr>
            <a:spLocks noGrp="1"/>
          </p:cNvSpPr>
          <p:nvPr>
            <p:ph type="body" sz="quarter" idx="33" hasCustomPrompt="1"/>
          </p:nvPr>
        </p:nvSpPr>
        <p:spPr>
          <a:xfrm>
            <a:off x="7007773" y="2439712"/>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59" name="Text Placeholder 7">
            <a:extLst>
              <a:ext uri="{FF2B5EF4-FFF2-40B4-BE49-F238E27FC236}">
                <a16:creationId xmlns:a16="http://schemas.microsoft.com/office/drawing/2014/main" id="{42B3E1EA-2B2A-D940-AB24-C21760A18C04}"/>
              </a:ext>
            </a:extLst>
          </p:cNvPr>
          <p:cNvSpPr>
            <a:spLocks noGrp="1"/>
          </p:cNvSpPr>
          <p:nvPr>
            <p:ph type="body" sz="quarter" idx="34" hasCustomPrompt="1"/>
          </p:nvPr>
        </p:nvSpPr>
        <p:spPr>
          <a:xfrm>
            <a:off x="7007775" y="2115620"/>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60" name="Text Placeholder 7">
            <a:extLst>
              <a:ext uri="{FF2B5EF4-FFF2-40B4-BE49-F238E27FC236}">
                <a16:creationId xmlns:a16="http://schemas.microsoft.com/office/drawing/2014/main" id="{52611E22-EC7A-6241-A2EC-B60647BB1C08}"/>
              </a:ext>
            </a:extLst>
          </p:cNvPr>
          <p:cNvSpPr>
            <a:spLocks noGrp="1"/>
          </p:cNvSpPr>
          <p:nvPr>
            <p:ph type="body" sz="quarter" idx="35" hasCustomPrompt="1"/>
          </p:nvPr>
        </p:nvSpPr>
        <p:spPr>
          <a:xfrm>
            <a:off x="6382797" y="2115620"/>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
        <p:nvSpPr>
          <p:cNvPr id="61" name="Text Placeholder 7">
            <a:extLst>
              <a:ext uri="{FF2B5EF4-FFF2-40B4-BE49-F238E27FC236}">
                <a16:creationId xmlns:a16="http://schemas.microsoft.com/office/drawing/2014/main" id="{8F05CA85-D18E-4E47-ABF8-DCB282EA2CCE}"/>
              </a:ext>
            </a:extLst>
          </p:cNvPr>
          <p:cNvSpPr>
            <a:spLocks noGrp="1"/>
          </p:cNvSpPr>
          <p:nvPr>
            <p:ph type="body" sz="quarter" idx="36" hasCustomPrompt="1"/>
          </p:nvPr>
        </p:nvSpPr>
        <p:spPr>
          <a:xfrm>
            <a:off x="1704972" y="3522053"/>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62" name="Text Placeholder 7">
            <a:extLst>
              <a:ext uri="{FF2B5EF4-FFF2-40B4-BE49-F238E27FC236}">
                <a16:creationId xmlns:a16="http://schemas.microsoft.com/office/drawing/2014/main" id="{995747D0-5830-3744-BAA3-C30717BDA220}"/>
              </a:ext>
            </a:extLst>
          </p:cNvPr>
          <p:cNvSpPr>
            <a:spLocks noGrp="1"/>
          </p:cNvSpPr>
          <p:nvPr>
            <p:ph type="body" sz="quarter" idx="37" hasCustomPrompt="1"/>
          </p:nvPr>
        </p:nvSpPr>
        <p:spPr>
          <a:xfrm>
            <a:off x="1704974" y="3197961"/>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63" name="Text Placeholder 7">
            <a:extLst>
              <a:ext uri="{FF2B5EF4-FFF2-40B4-BE49-F238E27FC236}">
                <a16:creationId xmlns:a16="http://schemas.microsoft.com/office/drawing/2014/main" id="{6EB72F02-CCB0-8245-97D7-1763619B80A2}"/>
              </a:ext>
            </a:extLst>
          </p:cNvPr>
          <p:cNvSpPr>
            <a:spLocks noGrp="1"/>
          </p:cNvSpPr>
          <p:nvPr>
            <p:ph type="body" sz="quarter" idx="38" hasCustomPrompt="1"/>
          </p:nvPr>
        </p:nvSpPr>
        <p:spPr>
          <a:xfrm>
            <a:off x="1079996" y="3197961"/>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
        <p:nvSpPr>
          <p:cNvPr id="64" name="Text Placeholder 7">
            <a:extLst>
              <a:ext uri="{FF2B5EF4-FFF2-40B4-BE49-F238E27FC236}">
                <a16:creationId xmlns:a16="http://schemas.microsoft.com/office/drawing/2014/main" id="{7C02FA8C-0B1C-A64D-9151-9D133023AD32}"/>
              </a:ext>
            </a:extLst>
          </p:cNvPr>
          <p:cNvSpPr>
            <a:spLocks noGrp="1"/>
          </p:cNvSpPr>
          <p:nvPr>
            <p:ph type="body" sz="quarter" idx="39" hasCustomPrompt="1"/>
          </p:nvPr>
        </p:nvSpPr>
        <p:spPr>
          <a:xfrm>
            <a:off x="7007773" y="3525562"/>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65" name="Text Placeholder 7">
            <a:extLst>
              <a:ext uri="{FF2B5EF4-FFF2-40B4-BE49-F238E27FC236}">
                <a16:creationId xmlns:a16="http://schemas.microsoft.com/office/drawing/2014/main" id="{0B48CBAC-5DBC-A84D-A3CE-6DCD8B5C825C}"/>
              </a:ext>
            </a:extLst>
          </p:cNvPr>
          <p:cNvSpPr>
            <a:spLocks noGrp="1"/>
          </p:cNvSpPr>
          <p:nvPr>
            <p:ph type="body" sz="quarter" idx="40" hasCustomPrompt="1"/>
          </p:nvPr>
        </p:nvSpPr>
        <p:spPr>
          <a:xfrm>
            <a:off x="7007775" y="3201470"/>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66" name="Text Placeholder 7">
            <a:extLst>
              <a:ext uri="{FF2B5EF4-FFF2-40B4-BE49-F238E27FC236}">
                <a16:creationId xmlns:a16="http://schemas.microsoft.com/office/drawing/2014/main" id="{4A8F5CB8-6C44-3048-8271-CBD6BA8FBE29}"/>
              </a:ext>
            </a:extLst>
          </p:cNvPr>
          <p:cNvSpPr>
            <a:spLocks noGrp="1"/>
          </p:cNvSpPr>
          <p:nvPr>
            <p:ph type="body" sz="quarter" idx="41" hasCustomPrompt="1"/>
          </p:nvPr>
        </p:nvSpPr>
        <p:spPr>
          <a:xfrm>
            <a:off x="6382797" y="3201470"/>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
        <p:nvSpPr>
          <p:cNvPr id="67" name="Text Placeholder 7">
            <a:extLst>
              <a:ext uri="{FF2B5EF4-FFF2-40B4-BE49-F238E27FC236}">
                <a16:creationId xmlns:a16="http://schemas.microsoft.com/office/drawing/2014/main" id="{B736EE27-FA5D-884F-8ECA-1D70CDC80559}"/>
              </a:ext>
            </a:extLst>
          </p:cNvPr>
          <p:cNvSpPr>
            <a:spLocks noGrp="1"/>
          </p:cNvSpPr>
          <p:nvPr>
            <p:ph type="body" sz="quarter" idx="42" hasCustomPrompt="1"/>
          </p:nvPr>
        </p:nvSpPr>
        <p:spPr>
          <a:xfrm>
            <a:off x="1704972" y="4521563"/>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68" name="Text Placeholder 7">
            <a:extLst>
              <a:ext uri="{FF2B5EF4-FFF2-40B4-BE49-F238E27FC236}">
                <a16:creationId xmlns:a16="http://schemas.microsoft.com/office/drawing/2014/main" id="{50B67E55-BE08-AD4A-B576-A7D0BC0732F0}"/>
              </a:ext>
            </a:extLst>
          </p:cNvPr>
          <p:cNvSpPr>
            <a:spLocks noGrp="1"/>
          </p:cNvSpPr>
          <p:nvPr>
            <p:ph type="body" sz="quarter" idx="43" hasCustomPrompt="1"/>
          </p:nvPr>
        </p:nvSpPr>
        <p:spPr>
          <a:xfrm>
            <a:off x="1704974" y="4197471"/>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69" name="Text Placeholder 7">
            <a:extLst>
              <a:ext uri="{FF2B5EF4-FFF2-40B4-BE49-F238E27FC236}">
                <a16:creationId xmlns:a16="http://schemas.microsoft.com/office/drawing/2014/main" id="{77459E8E-468B-4945-BB56-E0FAAB8B40A2}"/>
              </a:ext>
            </a:extLst>
          </p:cNvPr>
          <p:cNvSpPr>
            <a:spLocks noGrp="1"/>
          </p:cNvSpPr>
          <p:nvPr>
            <p:ph type="body" sz="quarter" idx="44" hasCustomPrompt="1"/>
          </p:nvPr>
        </p:nvSpPr>
        <p:spPr>
          <a:xfrm>
            <a:off x="1079996" y="4197471"/>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
        <p:nvSpPr>
          <p:cNvPr id="70" name="Text Placeholder 7">
            <a:extLst>
              <a:ext uri="{FF2B5EF4-FFF2-40B4-BE49-F238E27FC236}">
                <a16:creationId xmlns:a16="http://schemas.microsoft.com/office/drawing/2014/main" id="{7D693191-558A-1D49-8217-C2D930487D9C}"/>
              </a:ext>
            </a:extLst>
          </p:cNvPr>
          <p:cNvSpPr>
            <a:spLocks noGrp="1"/>
          </p:cNvSpPr>
          <p:nvPr>
            <p:ph type="body" sz="quarter" idx="45" hasCustomPrompt="1"/>
          </p:nvPr>
        </p:nvSpPr>
        <p:spPr>
          <a:xfrm>
            <a:off x="7007773" y="4525072"/>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71" name="Text Placeholder 7">
            <a:extLst>
              <a:ext uri="{FF2B5EF4-FFF2-40B4-BE49-F238E27FC236}">
                <a16:creationId xmlns:a16="http://schemas.microsoft.com/office/drawing/2014/main" id="{AE3D8A36-A9B3-7C4A-B449-615367FDC9F0}"/>
              </a:ext>
            </a:extLst>
          </p:cNvPr>
          <p:cNvSpPr>
            <a:spLocks noGrp="1"/>
          </p:cNvSpPr>
          <p:nvPr>
            <p:ph type="body" sz="quarter" idx="46" hasCustomPrompt="1"/>
          </p:nvPr>
        </p:nvSpPr>
        <p:spPr>
          <a:xfrm>
            <a:off x="7007775" y="4200980"/>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72" name="Text Placeholder 7">
            <a:extLst>
              <a:ext uri="{FF2B5EF4-FFF2-40B4-BE49-F238E27FC236}">
                <a16:creationId xmlns:a16="http://schemas.microsoft.com/office/drawing/2014/main" id="{203F513A-377D-104F-A5B9-74E9D835A669}"/>
              </a:ext>
            </a:extLst>
          </p:cNvPr>
          <p:cNvSpPr>
            <a:spLocks noGrp="1"/>
          </p:cNvSpPr>
          <p:nvPr>
            <p:ph type="body" sz="quarter" idx="47" hasCustomPrompt="1"/>
          </p:nvPr>
        </p:nvSpPr>
        <p:spPr>
          <a:xfrm>
            <a:off x="6382797" y="4200980"/>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Tree>
    <p:extLst>
      <p:ext uri="{BB962C8B-B14F-4D97-AF65-F5344CB8AC3E}">
        <p14:creationId xmlns:p14="http://schemas.microsoft.com/office/powerpoint/2010/main" val="23584221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2_Info Bullets">
    <p:bg>
      <p:bgPr>
        <a:solidFill>
          <a:schemeClr val="bg1"/>
        </a:solidFill>
        <a:effectLst/>
      </p:bgPr>
    </p:bg>
    <p:spTree>
      <p:nvGrpSpPr>
        <p:cNvPr id="1" name=""/>
        <p:cNvGrpSpPr/>
        <p:nvPr/>
      </p:nvGrpSpPr>
      <p:grpSpPr>
        <a:xfrm>
          <a:off x="0" y="0"/>
          <a:ext cx="0" cy="0"/>
          <a:chOff x="0" y="0"/>
          <a:chExt cx="0" cy="0"/>
        </a:xfrm>
      </p:grpSpPr>
      <p:pic>
        <p:nvPicPr>
          <p:cNvPr id="25" name="r1Artboard 2edsw.pdf" descr="r1Artboard 2edsw.pdf">
            <a:extLst>
              <a:ext uri="{FF2B5EF4-FFF2-40B4-BE49-F238E27FC236}">
                <a16:creationId xmlns:a16="http://schemas.microsoft.com/office/drawing/2014/main" id="{26EA4B65-F354-BD45-A431-FFC265BFA1DE}"/>
              </a:ext>
            </a:extLst>
          </p:cNvPr>
          <p:cNvPicPr>
            <a:picLocks noChangeAspect="1"/>
          </p:cNvPicPr>
          <p:nvPr userDrawn="1"/>
        </p:nvPicPr>
        <p:blipFill rotWithShape="1">
          <a:blip r:embed="rId2">
            <a:alphaModFix amt="13000"/>
          </a:blip>
          <a:srcRect l="26596" b="37450"/>
          <a:stretch/>
        </p:blipFill>
        <p:spPr>
          <a:xfrm>
            <a:off x="0" y="3936274"/>
            <a:ext cx="4987211" cy="2921726"/>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0" name="Text Placeholder 7">
            <a:extLst>
              <a:ext uri="{FF2B5EF4-FFF2-40B4-BE49-F238E27FC236}">
                <a16:creationId xmlns:a16="http://schemas.microsoft.com/office/drawing/2014/main" id="{7349E908-A4CA-7D44-A358-C5A13A5E120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9" name="Text Placeholder 7">
            <a:extLst>
              <a:ext uri="{FF2B5EF4-FFF2-40B4-BE49-F238E27FC236}">
                <a16:creationId xmlns:a16="http://schemas.microsoft.com/office/drawing/2014/main" id="{FFFBB409-1DFD-1441-8895-D381848D5ABE}"/>
              </a:ext>
            </a:extLst>
          </p:cNvPr>
          <p:cNvSpPr>
            <a:spLocks noGrp="1"/>
          </p:cNvSpPr>
          <p:nvPr>
            <p:ph type="body" sz="quarter" idx="31" hasCustomPrompt="1"/>
          </p:nvPr>
        </p:nvSpPr>
        <p:spPr>
          <a:xfrm>
            <a:off x="5691013" y="2197976"/>
            <a:ext cx="5785202" cy="1365365"/>
          </a:xfrm>
          <a:prstGeom prst="rect">
            <a:avLst/>
          </a:prstGeom>
        </p:spPr>
        <p:txBody>
          <a:bodyPr wrap="square" tIns="72000" anchor="t">
            <a:spAutoFit/>
          </a:bodyPr>
          <a:lstStyle>
            <a:lvl1pPr marL="285750" indent="-285750">
              <a:lnSpc>
                <a:spcPct val="100000"/>
              </a:lnSpc>
              <a:buFont typeface="Arial" panose="020B0604020202020204" pitchFamily="34" charset="0"/>
              <a:buChar char="•"/>
              <a:defRPr sz="1400" b="0" i="0">
                <a:solidFill>
                  <a:srgbClr val="060320"/>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24" name="Text Placeholder 22">
            <a:extLst>
              <a:ext uri="{FF2B5EF4-FFF2-40B4-BE49-F238E27FC236}">
                <a16:creationId xmlns:a16="http://schemas.microsoft.com/office/drawing/2014/main" id="{D33787D1-5C01-9949-B9E7-8931AD3F5DE2}"/>
              </a:ext>
            </a:extLst>
          </p:cNvPr>
          <p:cNvSpPr>
            <a:spLocks noGrp="1"/>
          </p:cNvSpPr>
          <p:nvPr>
            <p:ph type="body" sz="quarter" idx="32" hasCustomPrompt="1"/>
          </p:nvPr>
        </p:nvSpPr>
        <p:spPr>
          <a:xfrm>
            <a:off x="5691599" y="1602250"/>
            <a:ext cx="5785202" cy="509948"/>
          </a:xfrm>
        </p:spPr>
        <p:txBody>
          <a:bodyPr wrap="square">
            <a:spAutoFit/>
          </a:bodyPr>
          <a:lstStyle>
            <a:lvl1pPr marL="0" indent="0">
              <a:lnSpc>
                <a:spcPct val="80000"/>
              </a:lnSpc>
              <a:buNone/>
              <a:defRPr sz="3200" b="1" i="0">
                <a:solidFill>
                  <a:srgbClr val="060320"/>
                </a:solidFill>
                <a:latin typeface="Equip Extended" panose="02000503030000020004" pitchFamily="2" charset="77"/>
              </a:defRPr>
            </a:lvl1pPr>
          </a:lstStyle>
          <a:p>
            <a:r>
              <a:rPr lang="en-GB" dirty="0"/>
              <a:t>Edit supporting title</a:t>
            </a:r>
            <a:endParaRPr lang="en-PT" dirty="0"/>
          </a:p>
        </p:txBody>
      </p:sp>
      <p:sp>
        <p:nvSpPr>
          <p:cNvPr id="31" name="Title 1">
            <a:extLst>
              <a:ext uri="{FF2B5EF4-FFF2-40B4-BE49-F238E27FC236}">
                <a16:creationId xmlns:a16="http://schemas.microsoft.com/office/drawing/2014/main" id="{A46EF3AD-FB46-B34A-8E14-1B37D1952FF9}"/>
              </a:ext>
            </a:extLst>
          </p:cNvPr>
          <p:cNvSpPr>
            <a:spLocks noGrp="1"/>
          </p:cNvSpPr>
          <p:nvPr>
            <p:ph type="title" hasCustomPrompt="1"/>
          </p:nvPr>
        </p:nvSpPr>
        <p:spPr>
          <a:xfrm>
            <a:off x="626399" y="481125"/>
            <a:ext cx="5065199"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32" name="Text Placeholder 7">
            <a:extLst>
              <a:ext uri="{FF2B5EF4-FFF2-40B4-BE49-F238E27FC236}">
                <a16:creationId xmlns:a16="http://schemas.microsoft.com/office/drawing/2014/main" id="{918C771A-8818-EF4C-A126-D8F85656B15F}"/>
              </a:ext>
            </a:extLst>
          </p:cNvPr>
          <p:cNvSpPr>
            <a:spLocks noGrp="1"/>
          </p:cNvSpPr>
          <p:nvPr>
            <p:ph type="body" sz="quarter" idx="29" hasCustomPrompt="1"/>
          </p:nvPr>
        </p:nvSpPr>
        <p:spPr>
          <a:xfrm>
            <a:off x="626401" y="930188"/>
            <a:ext cx="50652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8259548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3_Info Numbers">
    <p:bg>
      <p:bgPr>
        <a:solidFill>
          <a:schemeClr val="bg1"/>
        </a:solidFill>
        <a:effectLst/>
      </p:bgPr>
    </p:bg>
    <p:spTree>
      <p:nvGrpSpPr>
        <p:cNvPr id="1" name=""/>
        <p:cNvGrpSpPr/>
        <p:nvPr/>
      </p:nvGrpSpPr>
      <p:grpSpPr>
        <a:xfrm>
          <a:off x="0" y="0"/>
          <a:ext cx="0" cy="0"/>
          <a:chOff x="0" y="0"/>
          <a:chExt cx="0" cy="0"/>
        </a:xfrm>
      </p:grpSpPr>
      <p:pic>
        <p:nvPicPr>
          <p:cNvPr id="25" name="r1Artboard 2edsw.pdf" descr="r1Artboard 2edsw.pdf">
            <a:extLst>
              <a:ext uri="{FF2B5EF4-FFF2-40B4-BE49-F238E27FC236}">
                <a16:creationId xmlns:a16="http://schemas.microsoft.com/office/drawing/2014/main" id="{26EA4B65-F354-BD45-A431-FFC265BFA1DE}"/>
              </a:ext>
            </a:extLst>
          </p:cNvPr>
          <p:cNvPicPr>
            <a:picLocks noChangeAspect="1"/>
          </p:cNvPicPr>
          <p:nvPr userDrawn="1"/>
        </p:nvPicPr>
        <p:blipFill rotWithShape="1">
          <a:blip r:embed="rId2">
            <a:alphaModFix amt="13000"/>
          </a:blip>
          <a:srcRect l="26596" b="37450"/>
          <a:stretch/>
        </p:blipFill>
        <p:spPr>
          <a:xfrm>
            <a:off x="0" y="3936274"/>
            <a:ext cx="4987211" cy="2921726"/>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0" name="Text Placeholder 7">
            <a:extLst>
              <a:ext uri="{FF2B5EF4-FFF2-40B4-BE49-F238E27FC236}">
                <a16:creationId xmlns:a16="http://schemas.microsoft.com/office/drawing/2014/main" id="{7349E908-A4CA-7D44-A358-C5A13A5E120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9" name="Text Placeholder 7">
            <a:extLst>
              <a:ext uri="{FF2B5EF4-FFF2-40B4-BE49-F238E27FC236}">
                <a16:creationId xmlns:a16="http://schemas.microsoft.com/office/drawing/2014/main" id="{FFFBB409-1DFD-1441-8895-D381848D5ABE}"/>
              </a:ext>
            </a:extLst>
          </p:cNvPr>
          <p:cNvSpPr>
            <a:spLocks noGrp="1"/>
          </p:cNvSpPr>
          <p:nvPr>
            <p:ph type="body" sz="quarter" idx="31" hasCustomPrompt="1"/>
          </p:nvPr>
        </p:nvSpPr>
        <p:spPr>
          <a:xfrm>
            <a:off x="5691013" y="2197976"/>
            <a:ext cx="5785202" cy="1365365"/>
          </a:xfrm>
          <a:prstGeom prst="rect">
            <a:avLst/>
          </a:prstGeom>
        </p:spPr>
        <p:txBody>
          <a:bodyPr wrap="square" tIns="72000" anchor="t">
            <a:spAutoFit/>
          </a:bodyPr>
          <a:lstStyle>
            <a:lvl1pPr marL="342900" indent="-342900">
              <a:lnSpc>
                <a:spcPct val="100000"/>
              </a:lnSpc>
              <a:buFont typeface="+mj-lt"/>
              <a:buAutoNum type="arabicPeriod"/>
              <a:defRPr sz="1400" b="0" i="0">
                <a:solidFill>
                  <a:srgbClr val="060320"/>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24" name="Text Placeholder 22">
            <a:extLst>
              <a:ext uri="{FF2B5EF4-FFF2-40B4-BE49-F238E27FC236}">
                <a16:creationId xmlns:a16="http://schemas.microsoft.com/office/drawing/2014/main" id="{D33787D1-5C01-9949-B9E7-8931AD3F5DE2}"/>
              </a:ext>
            </a:extLst>
          </p:cNvPr>
          <p:cNvSpPr>
            <a:spLocks noGrp="1"/>
          </p:cNvSpPr>
          <p:nvPr>
            <p:ph type="body" sz="quarter" idx="32" hasCustomPrompt="1"/>
          </p:nvPr>
        </p:nvSpPr>
        <p:spPr>
          <a:xfrm>
            <a:off x="5691599" y="1602250"/>
            <a:ext cx="5785202" cy="509948"/>
          </a:xfrm>
        </p:spPr>
        <p:txBody>
          <a:bodyPr wrap="square">
            <a:spAutoFit/>
          </a:bodyPr>
          <a:lstStyle>
            <a:lvl1pPr marL="0" indent="0">
              <a:lnSpc>
                <a:spcPct val="80000"/>
              </a:lnSpc>
              <a:buNone/>
              <a:defRPr sz="3200" b="1" i="0">
                <a:solidFill>
                  <a:srgbClr val="060320"/>
                </a:solidFill>
                <a:latin typeface="Equip Extended" panose="02000503030000020004" pitchFamily="2" charset="77"/>
              </a:defRPr>
            </a:lvl1pPr>
          </a:lstStyle>
          <a:p>
            <a:r>
              <a:rPr lang="en-GB" dirty="0"/>
              <a:t>Edit supporting title</a:t>
            </a:r>
            <a:endParaRPr lang="en-PT" dirty="0"/>
          </a:p>
        </p:txBody>
      </p:sp>
      <p:sp>
        <p:nvSpPr>
          <p:cNvPr id="16" name="Title 1">
            <a:extLst>
              <a:ext uri="{FF2B5EF4-FFF2-40B4-BE49-F238E27FC236}">
                <a16:creationId xmlns:a16="http://schemas.microsoft.com/office/drawing/2014/main" id="{AEB6EDD4-FB00-1849-B631-9683EBDC0C85}"/>
              </a:ext>
            </a:extLst>
          </p:cNvPr>
          <p:cNvSpPr>
            <a:spLocks noGrp="1"/>
          </p:cNvSpPr>
          <p:nvPr>
            <p:ph type="title" hasCustomPrompt="1"/>
          </p:nvPr>
        </p:nvSpPr>
        <p:spPr>
          <a:xfrm>
            <a:off x="626399" y="481125"/>
            <a:ext cx="5065199"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7" name="Text Placeholder 7">
            <a:extLst>
              <a:ext uri="{FF2B5EF4-FFF2-40B4-BE49-F238E27FC236}">
                <a16:creationId xmlns:a16="http://schemas.microsoft.com/office/drawing/2014/main" id="{925D287C-5E20-B140-858B-F2D24F16D3D5}"/>
              </a:ext>
            </a:extLst>
          </p:cNvPr>
          <p:cNvSpPr>
            <a:spLocks noGrp="1"/>
          </p:cNvSpPr>
          <p:nvPr>
            <p:ph type="body" sz="quarter" idx="29" hasCustomPrompt="1"/>
          </p:nvPr>
        </p:nvSpPr>
        <p:spPr>
          <a:xfrm>
            <a:off x="626401" y="930188"/>
            <a:ext cx="50652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41731444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1_plain text">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6" name="Content Placeholder 5">
            <a:extLst>
              <a:ext uri="{FF2B5EF4-FFF2-40B4-BE49-F238E27FC236}">
                <a16:creationId xmlns:a16="http://schemas.microsoft.com/office/drawing/2014/main" id="{BB690711-A8AD-C64F-99C3-28967A35020C}"/>
              </a:ext>
            </a:extLst>
          </p:cNvPr>
          <p:cNvSpPr>
            <a:spLocks noGrp="1"/>
          </p:cNvSpPr>
          <p:nvPr>
            <p:ph sz="quarter" idx="11"/>
          </p:nvPr>
        </p:nvSpPr>
        <p:spPr>
          <a:xfrm>
            <a:off x="626400" y="1602250"/>
            <a:ext cx="10854000" cy="3866150"/>
          </a:xfrm>
        </p:spPr>
        <p:txBody>
          <a:bodyPr/>
          <a:lstStyle>
            <a:lvl1pPr>
              <a:defRPr>
                <a:solidFill>
                  <a:srgbClr val="060320"/>
                </a:solidFill>
              </a:defRPr>
            </a:lvl1pPr>
            <a:lvl2pPr>
              <a:defRPr>
                <a:solidFill>
                  <a:srgbClr val="060320"/>
                </a:solidFill>
              </a:defRPr>
            </a:lvl2pPr>
            <a:lvl3pPr>
              <a:defRPr>
                <a:solidFill>
                  <a:srgbClr val="060320"/>
                </a:solidFill>
              </a:defRPr>
            </a:lvl3pPr>
            <a:lvl4pPr>
              <a:defRPr>
                <a:solidFill>
                  <a:srgbClr val="060320"/>
                </a:solidFill>
              </a:defRPr>
            </a:lvl4pPr>
            <a:lvl5pPr>
              <a:defRPr>
                <a:solidFill>
                  <a:srgbClr val="060320"/>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T" dirty="0"/>
          </a:p>
        </p:txBody>
      </p:sp>
      <p:sp>
        <p:nvSpPr>
          <p:cNvPr id="10" name="Text Placeholder 7">
            <a:extLst>
              <a:ext uri="{FF2B5EF4-FFF2-40B4-BE49-F238E27FC236}">
                <a16:creationId xmlns:a16="http://schemas.microsoft.com/office/drawing/2014/main" id="{7349E908-A4CA-7D44-A358-C5A13A5E120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6" name="Title 1">
            <a:extLst>
              <a:ext uri="{FF2B5EF4-FFF2-40B4-BE49-F238E27FC236}">
                <a16:creationId xmlns:a16="http://schemas.microsoft.com/office/drawing/2014/main" id="{8D99D971-8D93-A14A-BE3D-ABC9A167F6B8}"/>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7" name="Text Placeholder 7">
            <a:extLst>
              <a:ext uri="{FF2B5EF4-FFF2-40B4-BE49-F238E27FC236}">
                <a16:creationId xmlns:a16="http://schemas.microsoft.com/office/drawing/2014/main" id="{16DBF9F2-91C4-4B4B-844B-3C6295E89D04}"/>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9813522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2_Plain text + 3 column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0" name="Text Placeholder 7">
            <a:extLst>
              <a:ext uri="{FF2B5EF4-FFF2-40B4-BE49-F238E27FC236}">
                <a16:creationId xmlns:a16="http://schemas.microsoft.com/office/drawing/2014/main" id="{7349E908-A4CA-7D44-A358-C5A13A5E120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1" name="Title 1">
            <a:extLst>
              <a:ext uri="{FF2B5EF4-FFF2-40B4-BE49-F238E27FC236}">
                <a16:creationId xmlns:a16="http://schemas.microsoft.com/office/drawing/2014/main" id="{12350A91-73F6-E24D-9BBA-CF5921AA30F7}"/>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58A02A2B-B509-D74F-984D-62B7A32720B1}"/>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8" name="Text Placeholder 7">
            <a:extLst>
              <a:ext uri="{FF2B5EF4-FFF2-40B4-BE49-F238E27FC236}">
                <a16:creationId xmlns:a16="http://schemas.microsoft.com/office/drawing/2014/main" id="{F6D108A4-41A4-2B43-B692-56C0A943EA4A}"/>
              </a:ext>
            </a:extLst>
          </p:cNvPr>
          <p:cNvSpPr>
            <a:spLocks noGrp="1"/>
          </p:cNvSpPr>
          <p:nvPr>
            <p:ph type="body" sz="quarter" idx="15" hasCustomPrompt="1"/>
          </p:nvPr>
        </p:nvSpPr>
        <p:spPr>
          <a:xfrm>
            <a:off x="1079996" y="5261733"/>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13E5A8FD-B0E5-E945-A312-AABA78752EFF}"/>
              </a:ext>
            </a:extLst>
          </p:cNvPr>
          <p:cNvSpPr>
            <a:spLocks noGrp="1"/>
          </p:cNvSpPr>
          <p:nvPr>
            <p:ph type="body" sz="quarter" idx="16" hasCustomPrompt="1"/>
          </p:nvPr>
        </p:nvSpPr>
        <p:spPr>
          <a:xfrm>
            <a:off x="1079998" y="4937640"/>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4" name="Text Placeholder 7">
            <a:extLst>
              <a:ext uri="{FF2B5EF4-FFF2-40B4-BE49-F238E27FC236}">
                <a16:creationId xmlns:a16="http://schemas.microsoft.com/office/drawing/2014/main" id="{B0C5699A-28DA-F842-8606-5C140546ABDE}"/>
              </a:ext>
            </a:extLst>
          </p:cNvPr>
          <p:cNvSpPr>
            <a:spLocks noGrp="1"/>
          </p:cNvSpPr>
          <p:nvPr>
            <p:ph type="body" sz="quarter" idx="21" hasCustomPrompt="1"/>
          </p:nvPr>
        </p:nvSpPr>
        <p:spPr>
          <a:xfrm>
            <a:off x="4615200" y="5261169"/>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5" name="Text Placeholder 7">
            <a:extLst>
              <a:ext uri="{FF2B5EF4-FFF2-40B4-BE49-F238E27FC236}">
                <a16:creationId xmlns:a16="http://schemas.microsoft.com/office/drawing/2014/main" id="{43F062A2-1692-5747-910B-FA209A37CA99}"/>
              </a:ext>
            </a:extLst>
          </p:cNvPr>
          <p:cNvSpPr>
            <a:spLocks noGrp="1"/>
          </p:cNvSpPr>
          <p:nvPr>
            <p:ph type="body" sz="quarter" idx="22" hasCustomPrompt="1"/>
          </p:nvPr>
        </p:nvSpPr>
        <p:spPr>
          <a:xfrm>
            <a:off x="4615200" y="493707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6" name="Text Placeholder 7">
            <a:extLst>
              <a:ext uri="{FF2B5EF4-FFF2-40B4-BE49-F238E27FC236}">
                <a16:creationId xmlns:a16="http://schemas.microsoft.com/office/drawing/2014/main" id="{F8BF1F28-5A24-6B4A-9F2D-9905A3990357}"/>
              </a:ext>
            </a:extLst>
          </p:cNvPr>
          <p:cNvSpPr>
            <a:spLocks noGrp="1"/>
          </p:cNvSpPr>
          <p:nvPr>
            <p:ph type="body" sz="quarter" idx="27" hasCustomPrompt="1"/>
          </p:nvPr>
        </p:nvSpPr>
        <p:spPr>
          <a:xfrm>
            <a:off x="8150400" y="5261169"/>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7" name="Text Placeholder 7">
            <a:extLst>
              <a:ext uri="{FF2B5EF4-FFF2-40B4-BE49-F238E27FC236}">
                <a16:creationId xmlns:a16="http://schemas.microsoft.com/office/drawing/2014/main" id="{03FC7794-AB50-C245-B1FD-C784B1382D56}"/>
              </a:ext>
            </a:extLst>
          </p:cNvPr>
          <p:cNvSpPr>
            <a:spLocks noGrp="1"/>
          </p:cNvSpPr>
          <p:nvPr>
            <p:ph type="body" sz="quarter" idx="28" hasCustomPrompt="1"/>
          </p:nvPr>
        </p:nvSpPr>
        <p:spPr>
          <a:xfrm>
            <a:off x="8150400" y="493707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8" name="Text Placeholder 7">
            <a:extLst>
              <a:ext uri="{FF2B5EF4-FFF2-40B4-BE49-F238E27FC236}">
                <a16:creationId xmlns:a16="http://schemas.microsoft.com/office/drawing/2014/main" id="{B1CA8CB7-F17B-1B42-95B1-7A9A72C2146F}"/>
              </a:ext>
            </a:extLst>
          </p:cNvPr>
          <p:cNvSpPr>
            <a:spLocks noGrp="1"/>
          </p:cNvSpPr>
          <p:nvPr>
            <p:ph type="body" sz="quarter" idx="31" hasCustomPrompt="1"/>
          </p:nvPr>
        </p:nvSpPr>
        <p:spPr>
          <a:xfrm>
            <a:off x="1079998" y="4516763"/>
            <a:ext cx="2959200" cy="395869"/>
          </a:xfrm>
          <a:prstGeom prst="rect">
            <a:avLst/>
          </a:prstGeom>
        </p:spPr>
        <p:txBody>
          <a:bodyPr tIns="72000" anchor="t">
            <a:spAutoFit/>
          </a:bodyPr>
          <a:lstStyle>
            <a:lvl1pPr marL="0" indent="0">
              <a:lnSpc>
                <a:spcPct val="100000"/>
              </a:lnSpc>
              <a:buNone/>
              <a:defRPr sz="1800" b="1" i="0">
                <a:solidFill>
                  <a:srgbClr val="00DBA9"/>
                </a:solidFill>
                <a:latin typeface="Equip Extended ExtraBold" panose="02000603000000020004" pitchFamily="2" charset="77"/>
              </a:defRPr>
            </a:lvl1pPr>
          </a:lstStyle>
          <a:p>
            <a:pPr lvl="0"/>
            <a:r>
              <a:rPr lang="en-GB" dirty="0"/>
              <a:t>01</a:t>
            </a:r>
          </a:p>
        </p:txBody>
      </p:sp>
      <p:sp>
        <p:nvSpPr>
          <p:cNvPr id="19" name="Text Placeholder 7">
            <a:extLst>
              <a:ext uri="{FF2B5EF4-FFF2-40B4-BE49-F238E27FC236}">
                <a16:creationId xmlns:a16="http://schemas.microsoft.com/office/drawing/2014/main" id="{FBA5EBC6-1AA3-0144-957B-06BDCA02A02C}"/>
              </a:ext>
            </a:extLst>
          </p:cNvPr>
          <p:cNvSpPr>
            <a:spLocks noGrp="1"/>
          </p:cNvSpPr>
          <p:nvPr>
            <p:ph type="body" sz="quarter" idx="32" hasCustomPrompt="1"/>
          </p:nvPr>
        </p:nvSpPr>
        <p:spPr>
          <a:xfrm>
            <a:off x="4615200" y="4516763"/>
            <a:ext cx="2959200" cy="395869"/>
          </a:xfrm>
          <a:prstGeom prst="rect">
            <a:avLst/>
          </a:prstGeom>
        </p:spPr>
        <p:txBody>
          <a:bodyPr tIns="72000" anchor="t">
            <a:spAutoFit/>
          </a:bodyPr>
          <a:lstStyle>
            <a:lvl1pPr marL="0" indent="0">
              <a:lnSpc>
                <a:spcPct val="100000"/>
              </a:lnSpc>
              <a:buNone/>
              <a:defRPr sz="1800" b="1" i="0">
                <a:solidFill>
                  <a:srgbClr val="00DBA9"/>
                </a:solidFill>
                <a:latin typeface="Equip Extended ExtraBold" panose="02000603000000020004" pitchFamily="2" charset="77"/>
              </a:defRPr>
            </a:lvl1pPr>
          </a:lstStyle>
          <a:p>
            <a:pPr lvl="0"/>
            <a:r>
              <a:rPr lang="en-GB" dirty="0"/>
              <a:t>02</a:t>
            </a:r>
          </a:p>
        </p:txBody>
      </p:sp>
      <p:sp>
        <p:nvSpPr>
          <p:cNvPr id="20" name="Text Placeholder 7">
            <a:extLst>
              <a:ext uri="{FF2B5EF4-FFF2-40B4-BE49-F238E27FC236}">
                <a16:creationId xmlns:a16="http://schemas.microsoft.com/office/drawing/2014/main" id="{CDD53BAA-D440-C94E-B2A1-B78B1087BE82}"/>
              </a:ext>
            </a:extLst>
          </p:cNvPr>
          <p:cNvSpPr>
            <a:spLocks noGrp="1"/>
          </p:cNvSpPr>
          <p:nvPr>
            <p:ph type="body" sz="quarter" idx="33" hasCustomPrompt="1"/>
          </p:nvPr>
        </p:nvSpPr>
        <p:spPr>
          <a:xfrm>
            <a:off x="8150400" y="4516763"/>
            <a:ext cx="2959200" cy="395869"/>
          </a:xfrm>
          <a:prstGeom prst="rect">
            <a:avLst/>
          </a:prstGeom>
        </p:spPr>
        <p:txBody>
          <a:bodyPr tIns="72000" anchor="t">
            <a:spAutoFit/>
          </a:bodyPr>
          <a:lstStyle>
            <a:lvl1pPr marL="0" indent="0">
              <a:lnSpc>
                <a:spcPct val="100000"/>
              </a:lnSpc>
              <a:buNone/>
              <a:defRPr sz="1800" b="1" i="0">
                <a:solidFill>
                  <a:srgbClr val="00DBA9"/>
                </a:solidFill>
                <a:latin typeface="Equip Extended ExtraBold" panose="02000603000000020004" pitchFamily="2" charset="77"/>
              </a:defRPr>
            </a:lvl1pPr>
          </a:lstStyle>
          <a:p>
            <a:pPr lvl="0"/>
            <a:r>
              <a:rPr lang="en-GB" dirty="0"/>
              <a:t>03</a:t>
            </a:r>
          </a:p>
        </p:txBody>
      </p:sp>
      <p:sp>
        <p:nvSpPr>
          <p:cNvPr id="22" name="Content Placeholder 5">
            <a:extLst>
              <a:ext uri="{FF2B5EF4-FFF2-40B4-BE49-F238E27FC236}">
                <a16:creationId xmlns:a16="http://schemas.microsoft.com/office/drawing/2014/main" id="{B221D190-DA82-8C40-A021-F49C1BA940D0}"/>
              </a:ext>
            </a:extLst>
          </p:cNvPr>
          <p:cNvSpPr>
            <a:spLocks noGrp="1"/>
          </p:cNvSpPr>
          <p:nvPr>
            <p:ph sz="quarter" idx="11"/>
          </p:nvPr>
        </p:nvSpPr>
        <p:spPr>
          <a:xfrm>
            <a:off x="1079996" y="1605300"/>
            <a:ext cx="10029604" cy="2602800"/>
          </a:xfrm>
        </p:spPr>
        <p:txBody>
          <a:bodyPr/>
          <a:lstStyle>
            <a:lvl1pPr>
              <a:defRPr>
                <a:solidFill>
                  <a:srgbClr val="060320"/>
                </a:solidFill>
              </a:defRPr>
            </a:lvl1pPr>
            <a:lvl2pPr>
              <a:defRPr>
                <a:solidFill>
                  <a:srgbClr val="060320"/>
                </a:solidFill>
              </a:defRPr>
            </a:lvl2pPr>
            <a:lvl3pPr>
              <a:defRPr>
                <a:solidFill>
                  <a:srgbClr val="060320"/>
                </a:solidFill>
              </a:defRPr>
            </a:lvl3pPr>
            <a:lvl4pPr>
              <a:defRPr>
                <a:solidFill>
                  <a:srgbClr val="060320"/>
                </a:solidFill>
              </a:defRPr>
            </a:lvl4pPr>
            <a:lvl5pPr>
              <a:defRPr>
                <a:solidFill>
                  <a:srgbClr val="060320"/>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T" dirty="0"/>
          </a:p>
        </p:txBody>
      </p:sp>
    </p:spTree>
    <p:extLst>
      <p:ext uri="{BB962C8B-B14F-4D97-AF65-F5344CB8AC3E}">
        <p14:creationId xmlns:p14="http://schemas.microsoft.com/office/powerpoint/2010/main" val="11068181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3_text in 2 column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6" name="Content Placeholder 5">
            <a:extLst>
              <a:ext uri="{FF2B5EF4-FFF2-40B4-BE49-F238E27FC236}">
                <a16:creationId xmlns:a16="http://schemas.microsoft.com/office/drawing/2014/main" id="{BB690711-A8AD-C64F-99C3-28967A35020C}"/>
              </a:ext>
            </a:extLst>
          </p:cNvPr>
          <p:cNvSpPr>
            <a:spLocks noGrp="1"/>
          </p:cNvSpPr>
          <p:nvPr>
            <p:ph sz="quarter" idx="11"/>
          </p:nvPr>
        </p:nvSpPr>
        <p:spPr>
          <a:xfrm>
            <a:off x="626400" y="1602250"/>
            <a:ext cx="5065200" cy="3866150"/>
          </a:xfrm>
        </p:spPr>
        <p:txBody>
          <a:bodyPr/>
          <a:lstStyle>
            <a:lvl1pPr>
              <a:defRPr>
                <a:solidFill>
                  <a:srgbClr val="060320"/>
                </a:solidFill>
              </a:defRPr>
            </a:lvl1pPr>
            <a:lvl2pPr>
              <a:defRPr>
                <a:solidFill>
                  <a:srgbClr val="060320"/>
                </a:solidFill>
              </a:defRPr>
            </a:lvl2pPr>
            <a:lvl3pPr>
              <a:defRPr>
                <a:solidFill>
                  <a:srgbClr val="060320"/>
                </a:solidFill>
              </a:defRPr>
            </a:lvl3pPr>
            <a:lvl4pPr>
              <a:defRPr>
                <a:solidFill>
                  <a:srgbClr val="060320"/>
                </a:solidFill>
              </a:defRPr>
            </a:lvl4pPr>
            <a:lvl5pPr>
              <a:defRPr>
                <a:solidFill>
                  <a:srgbClr val="060320"/>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T"/>
          </a:p>
        </p:txBody>
      </p:sp>
      <p:sp>
        <p:nvSpPr>
          <p:cNvPr id="12" name="Content Placeholder 5">
            <a:extLst>
              <a:ext uri="{FF2B5EF4-FFF2-40B4-BE49-F238E27FC236}">
                <a16:creationId xmlns:a16="http://schemas.microsoft.com/office/drawing/2014/main" id="{ECAA6B25-0AAB-1848-A90A-94903A69A56F}"/>
              </a:ext>
            </a:extLst>
          </p:cNvPr>
          <p:cNvSpPr>
            <a:spLocks noGrp="1"/>
          </p:cNvSpPr>
          <p:nvPr>
            <p:ph sz="quarter" idx="30"/>
          </p:nvPr>
        </p:nvSpPr>
        <p:spPr>
          <a:xfrm>
            <a:off x="6411600" y="1602250"/>
            <a:ext cx="5065200" cy="3866400"/>
          </a:xfrm>
        </p:spPr>
        <p:txBody>
          <a:bodyPr/>
          <a:lstStyle>
            <a:lvl1pPr>
              <a:defRPr>
                <a:solidFill>
                  <a:srgbClr val="060320"/>
                </a:solidFill>
              </a:defRPr>
            </a:lvl1pPr>
            <a:lvl2pPr>
              <a:defRPr>
                <a:solidFill>
                  <a:srgbClr val="060320"/>
                </a:solidFill>
              </a:defRPr>
            </a:lvl2pPr>
            <a:lvl3pPr>
              <a:defRPr>
                <a:solidFill>
                  <a:srgbClr val="060320"/>
                </a:solidFill>
              </a:defRPr>
            </a:lvl3pPr>
            <a:lvl4pPr>
              <a:defRPr>
                <a:solidFill>
                  <a:srgbClr val="060320"/>
                </a:solidFill>
              </a:defRPr>
            </a:lvl4pPr>
            <a:lvl5pPr>
              <a:defRPr>
                <a:solidFill>
                  <a:srgbClr val="060320"/>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T"/>
          </a:p>
        </p:txBody>
      </p:sp>
      <p:sp>
        <p:nvSpPr>
          <p:cNvPr id="14" name="Text Placeholder 7">
            <a:extLst>
              <a:ext uri="{FF2B5EF4-FFF2-40B4-BE49-F238E27FC236}">
                <a16:creationId xmlns:a16="http://schemas.microsoft.com/office/drawing/2014/main" id="{04E5114A-A862-B140-9B54-72F0C4AD521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5" name="Title 1">
            <a:extLst>
              <a:ext uri="{FF2B5EF4-FFF2-40B4-BE49-F238E27FC236}">
                <a16:creationId xmlns:a16="http://schemas.microsoft.com/office/drawing/2014/main" id="{31BA360A-D6E3-4147-BF41-108A0977E237}"/>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6" name="Text Placeholder 7">
            <a:extLst>
              <a:ext uri="{FF2B5EF4-FFF2-40B4-BE49-F238E27FC236}">
                <a16:creationId xmlns:a16="http://schemas.microsoft.com/office/drawing/2014/main" id="{CC8980E1-F990-A948-B8EE-D64D6FDADD7D}"/>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2736576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4_text or graph in right column">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0" name="Text Placeholder 7">
            <a:extLst>
              <a:ext uri="{FF2B5EF4-FFF2-40B4-BE49-F238E27FC236}">
                <a16:creationId xmlns:a16="http://schemas.microsoft.com/office/drawing/2014/main" id="{7349E908-A4CA-7D44-A358-C5A13A5E120B}"/>
              </a:ext>
            </a:extLst>
          </p:cNvPr>
          <p:cNvSpPr>
            <a:spLocks noGrp="1"/>
          </p:cNvSpPr>
          <p:nvPr>
            <p:ph type="body" sz="quarter" idx="10" hasCustomPrompt="1"/>
          </p:nvPr>
        </p:nvSpPr>
        <p:spPr>
          <a:xfrm>
            <a:off x="639385" y="5876515"/>
            <a:ext cx="10854585"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2" name="Content Placeholder 5">
            <a:extLst>
              <a:ext uri="{FF2B5EF4-FFF2-40B4-BE49-F238E27FC236}">
                <a16:creationId xmlns:a16="http://schemas.microsoft.com/office/drawing/2014/main" id="{ECAA6B25-0AAB-1848-A90A-94903A69A56F}"/>
              </a:ext>
            </a:extLst>
          </p:cNvPr>
          <p:cNvSpPr>
            <a:spLocks noGrp="1"/>
          </p:cNvSpPr>
          <p:nvPr>
            <p:ph sz="quarter" idx="30"/>
          </p:nvPr>
        </p:nvSpPr>
        <p:spPr>
          <a:xfrm>
            <a:off x="5691598" y="1602250"/>
            <a:ext cx="5785202" cy="4073968"/>
          </a:xfrm>
        </p:spPr>
        <p:txBody>
          <a:bodyPr/>
          <a:lstStyle>
            <a:lvl1pPr>
              <a:defRPr>
                <a:solidFill>
                  <a:srgbClr val="060320"/>
                </a:solidFill>
              </a:defRPr>
            </a:lvl1pPr>
            <a:lvl2pPr>
              <a:defRPr>
                <a:solidFill>
                  <a:srgbClr val="060320"/>
                </a:solidFill>
              </a:defRPr>
            </a:lvl2pPr>
            <a:lvl3pPr>
              <a:defRPr>
                <a:solidFill>
                  <a:srgbClr val="060320"/>
                </a:solidFill>
              </a:defRPr>
            </a:lvl3pPr>
            <a:lvl4pPr>
              <a:defRPr>
                <a:solidFill>
                  <a:srgbClr val="060320"/>
                </a:solidFill>
              </a:defRPr>
            </a:lvl4pPr>
            <a:lvl5pPr>
              <a:defRPr>
                <a:solidFill>
                  <a:srgbClr val="060320"/>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T"/>
          </a:p>
        </p:txBody>
      </p:sp>
      <p:sp>
        <p:nvSpPr>
          <p:cNvPr id="11" name="Text Placeholder 7">
            <a:extLst>
              <a:ext uri="{FF2B5EF4-FFF2-40B4-BE49-F238E27FC236}">
                <a16:creationId xmlns:a16="http://schemas.microsoft.com/office/drawing/2014/main" id="{66580AB3-FB14-6946-8D8A-0DAE43903496}"/>
              </a:ext>
            </a:extLst>
          </p:cNvPr>
          <p:cNvSpPr>
            <a:spLocks noGrp="1"/>
          </p:cNvSpPr>
          <p:nvPr>
            <p:ph type="body" sz="quarter" idx="31" hasCustomPrompt="1"/>
          </p:nvPr>
        </p:nvSpPr>
        <p:spPr>
          <a:xfrm>
            <a:off x="622214" y="1602249"/>
            <a:ext cx="4330800" cy="395869"/>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800" b="0" i="0">
                <a:solidFill>
                  <a:srgbClr val="060320"/>
                </a:solidFill>
                <a:latin typeface="Equip Extended" panose="02000503030000020004" pitchFamily="2" charset="77"/>
              </a:defRPr>
            </a:lvl1pPr>
          </a:lstStyle>
          <a:p>
            <a:pPr lvl="0"/>
            <a:r>
              <a:rPr lang="en-GB" dirty="0"/>
              <a:t>Edit description</a:t>
            </a:r>
          </a:p>
        </p:txBody>
      </p:sp>
      <p:sp>
        <p:nvSpPr>
          <p:cNvPr id="13" name="Title 1">
            <a:extLst>
              <a:ext uri="{FF2B5EF4-FFF2-40B4-BE49-F238E27FC236}">
                <a16:creationId xmlns:a16="http://schemas.microsoft.com/office/drawing/2014/main" id="{0BF60238-E321-3549-A8C0-EE0D527935C3}"/>
              </a:ext>
            </a:extLst>
          </p:cNvPr>
          <p:cNvSpPr>
            <a:spLocks noGrp="1"/>
          </p:cNvSpPr>
          <p:nvPr>
            <p:ph type="title" hasCustomPrompt="1"/>
          </p:nvPr>
        </p:nvSpPr>
        <p:spPr>
          <a:xfrm>
            <a:off x="626399" y="481125"/>
            <a:ext cx="43308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4" name="Text Placeholder 7">
            <a:extLst>
              <a:ext uri="{FF2B5EF4-FFF2-40B4-BE49-F238E27FC236}">
                <a16:creationId xmlns:a16="http://schemas.microsoft.com/office/drawing/2014/main" id="{4E29A3D6-AE35-E54C-926B-EFDDDE811835}"/>
              </a:ext>
            </a:extLst>
          </p:cNvPr>
          <p:cNvSpPr>
            <a:spLocks noGrp="1"/>
          </p:cNvSpPr>
          <p:nvPr>
            <p:ph type="body" sz="quarter" idx="29" hasCustomPrompt="1"/>
          </p:nvPr>
        </p:nvSpPr>
        <p:spPr>
          <a:xfrm>
            <a:off x="626401" y="930188"/>
            <a:ext cx="43308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229445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2_Title Blue">
    <p:bg>
      <p:bgPr>
        <a:solidFill>
          <a:srgbClr val="09294D"/>
        </a:solidFill>
        <a:effectLst/>
      </p:bgPr>
    </p:bg>
    <p:spTree>
      <p:nvGrpSpPr>
        <p:cNvPr id="1" name=""/>
        <p:cNvGrpSpPr/>
        <p:nvPr/>
      </p:nvGrpSpPr>
      <p:grpSpPr>
        <a:xfrm>
          <a:off x="0" y="0"/>
          <a:ext cx="0" cy="0"/>
          <a:chOff x="0" y="0"/>
          <a:chExt cx="0" cy="0"/>
        </a:xfrm>
      </p:grpSpPr>
      <p:pic>
        <p:nvPicPr>
          <p:cNvPr id="7" name="r1Artboard 3 copy 7edsw.pdf" descr="r1Artboard 3 copy 7edsw.pdf">
            <a:extLst>
              <a:ext uri="{FF2B5EF4-FFF2-40B4-BE49-F238E27FC236}">
                <a16:creationId xmlns:a16="http://schemas.microsoft.com/office/drawing/2014/main" id="{5704F5EE-4D8D-FE42-A8A0-366BC149FCB1}"/>
              </a:ext>
            </a:extLst>
          </p:cNvPr>
          <p:cNvPicPr>
            <a:picLocks noChangeAspect="1"/>
          </p:cNvPicPr>
          <p:nvPr userDrawn="1"/>
        </p:nvPicPr>
        <p:blipFill rotWithShape="1">
          <a:blip r:embed="rId2" cstate="screen">
            <a:alphaModFix amt="60000"/>
            <a:extLst>
              <a:ext uri="{28A0092B-C50C-407E-A947-70E740481C1C}">
                <a14:useLocalDpi xmlns:a14="http://schemas.microsoft.com/office/drawing/2010/main"/>
              </a:ext>
            </a:extLst>
          </a:blip>
          <a:srcRect/>
          <a:stretch/>
        </p:blipFill>
        <p:spPr>
          <a:xfrm>
            <a:off x="3789600" y="0"/>
            <a:ext cx="8402400" cy="6858000"/>
          </a:xfrm>
          <a:prstGeom prst="rect">
            <a:avLst/>
          </a:prstGeom>
          <a:ln w="12700">
            <a:miter lim="400000"/>
          </a:ln>
        </p:spPr>
      </p:pic>
      <p:sp>
        <p:nvSpPr>
          <p:cNvPr id="4" name="Title 1">
            <a:extLst>
              <a:ext uri="{FF2B5EF4-FFF2-40B4-BE49-F238E27FC236}">
                <a16:creationId xmlns:a16="http://schemas.microsoft.com/office/drawing/2014/main" id="{17AAB606-6867-894C-9BD5-B6BFB3E820B8}"/>
              </a:ext>
            </a:extLst>
          </p:cNvPr>
          <p:cNvSpPr>
            <a:spLocks noGrp="1"/>
          </p:cNvSpPr>
          <p:nvPr>
            <p:ph type="title" hasCustomPrompt="1"/>
          </p:nvPr>
        </p:nvSpPr>
        <p:spPr>
          <a:xfrm>
            <a:off x="540000" y="2826958"/>
            <a:ext cx="9767782" cy="1519968"/>
          </a:xfrm>
          <a:prstGeom prst="rect">
            <a:avLst/>
          </a:prstGeom>
        </p:spPr>
        <p:txBody>
          <a:bodyPr anchor="ctr">
            <a:spAutoFit/>
          </a:bodyPr>
          <a:lstStyle>
            <a:lvl1pPr>
              <a:lnSpc>
                <a:spcPct val="70000"/>
              </a:lnSpc>
              <a:defRPr sz="12000" b="1" i="0">
                <a:solidFill>
                  <a:schemeClr val="bg1"/>
                </a:solidFill>
                <a:latin typeface="Equip Extended" panose="02000503030000020004" pitchFamily="2" charset="77"/>
              </a:defRPr>
            </a:lvl1pPr>
          </a:lstStyle>
          <a:p>
            <a:r>
              <a:rPr lang="en-GB" dirty="0"/>
              <a:t>Edit title</a:t>
            </a:r>
            <a:endParaRPr lang="en-PT" dirty="0"/>
          </a:p>
        </p:txBody>
      </p:sp>
      <p:pic>
        <p:nvPicPr>
          <p:cNvPr id="3" name="Graphic 2">
            <a:extLst>
              <a:ext uri="{FF2B5EF4-FFF2-40B4-BE49-F238E27FC236}">
                <a16:creationId xmlns:a16="http://schemas.microsoft.com/office/drawing/2014/main" id="{73A8F63C-93A7-DA4F-8C8B-03DCFB7B5A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0000" y="1"/>
            <a:ext cx="1980000" cy="1485001"/>
          </a:xfrm>
          <a:prstGeom prst="rect">
            <a:avLst/>
          </a:prstGeom>
        </p:spPr>
      </p:pic>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668395" cy="498475"/>
          </a:xfrm>
        </p:spPr>
        <p:txBody>
          <a:bodyPr anchor="ctr">
            <a:normAutofit/>
          </a:bodyPr>
          <a:lstStyle>
            <a:lvl1pPr marL="0" indent="0">
              <a:buNone/>
              <a:defRPr sz="1300" b="0" i="0">
                <a:solidFill>
                  <a:schemeClr val="bg1"/>
                </a:solidFill>
                <a:latin typeface="Equip Extended Light" panose="02000503000000020004" pitchFamily="2" charset="77"/>
              </a:defRPr>
            </a:lvl1pPr>
          </a:lstStyle>
          <a:p>
            <a:pPr lvl="0"/>
            <a:r>
              <a:rPr lang="en-GB" dirty="0"/>
              <a:t>Edit Footnote</a:t>
            </a:r>
          </a:p>
        </p:txBody>
      </p:sp>
    </p:spTree>
    <p:extLst>
      <p:ext uri="{BB962C8B-B14F-4D97-AF65-F5344CB8AC3E}">
        <p14:creationId xmlns:p14="http://schemas.microsoft.com/office/powerpoint/2010/main" val="20295978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_5_Paragraph 3 Columns">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9" name="Text Placeholder 7">
            <a:extLst>
              <a:ext uri="{FF2B5EF4-FFF2-40B4-BE49-F238E27FC236}">
                <a16:creationId xmlns:a16="http://schemas.microsoft.com/office/drawing/2014/main" id="{FFFBB409-1DFD-1441-8895-D381848D5ABE}"/>
              </a:ext>
            </a:extLst>
          </p:cNvPr>
          <p:cNvSpPr>
            <a:spLocks noGrp="1"/>
          </p:cNvSpPr>
          <p:nvPr>
            <p:ph type="body" sz="quarter" idx="31" hasCustomPrompt="1"/>
          </p:nvPr>
        </p:nvSpPr>
        <p:spPr>
          <a:xfrm>
            <a:off x="622215" y="2153050"/>
            <a:ext cx="10181386" cy="2150195"/>
          </a:xfrm>
          <a:prstGeom prst="rect">
            <a:avLst/>
          </a:prstGeom>
        </p:spPr>
        <p:txBody>
          <a:bodyPr wrap="square" tIns="72000" numCol="3" spcCol="720000" anchor="t">
            <a:spAutoFit/>
          </a:bodyPr>
          <a:lstStyle>
            <a:lvl1pPr marL="0" indent="0">
              <a:lnSpc>
                <a:spcPct val="100000"/>
              </a:lnSpc>
              <a:buFont typeface="+mj-lt"/>
              <a:buNone/>
              <a:defRPr sz="1200" b="0" i="0">
                <a:solidFill>
                  <a:schemeClr val="tx1"/>
                </a:solidFill>
                <a:latin typeface="Equip Light" panose="02000503000000020004" pitchFamily="2" charset="77"/>
              </a:defRPr>
            </a:lvl1pPr>
          </a:lstStyle>
          <a:p>
            <a:pPr lvl="0"/>
            <a:r>
              <a:rPr lang="en-GB" dirty="0"/>
              <a:t>Lorem ipsum </a:t>
            </a:r>
            <a:r>
              <a:rPr lang="en-GB" dirty="0" err="1"/>
              <a:t>dolor</a:t>
            </a:r>
            <a:r>
              <a:rPr lang="en-GB" dirty="0"/>
              <a:t> sit </a:t>
            </a:r>
            <a:r>
              <a:rPr lang="en-GB" dirty="0" err="1"/>
              <a:t>amet</a:t>
            </a:r>
            <a:r>
              <a:rPr lang="en-GB" dirty="0"/>
              <a:t>, </a:t>
            </a:r>
            <a:r>
              <a:rPr lang="en-GB" dirty="0" err="1"/>
              <a:t>consectetur</a:t>
            </a:r>
            <a:r>
              <a:rPr lang="en-GB" dirty="0"/>
              <a:t> </a:t>
            </a:r>
            <a:r>
              <a:rPr lang="en-GB" dirty="0" err="1"/>
              <a:t>adipiscing</a:t>
            </a:r>
            <a:r>
              <a:rPr lang="en-GB" dirty="0"/>
              <a:t> </a:t>
            </a:r>
            <a:r>
              <a:rPr lang="en-GB" dirty="0" err="1"/>
              <a:t>elit</a:t>
            </a:r>
            <a:r>
              <a:rPr lang="en-GB" dirty="0"/>
              <a:t>, </a:t>
            </a:r>
            <a:r>
              <a:rPr lang="en-GB" dirty="0" err="1"/>
              <a:t>sed</a:t>
            </a:r>
            <a:r>
              <a:rPr lang="en-GB" dirty="0"/>
              <a:t> do </a:t>
            </a:r>
            <a:r>
              <a:rPr lang="en-GB" dirty="0" err="1"/>
              <a:t>eiusmod</a:t>
            </a:r>
            <a:r>
              <a:rPr lang="en-GB" dirty="0"/>
              <a:t> </a:t>
            </a:r>
            <a:r>
              <a:rPr lang="en-GB" dirty="0" err="1"/>
              <a:t>tempor</a:t>
            </a:r>
            <a:r>
              <a:rPr lang="en-GB" dirty="0"/>
              <a:t> </a:t>
            </a:r>
            <a:r>
              <a:rPr lang="en-GB" dirty="0" err="1"/>
              <a:t>incididunt</a:t>
            </a:r>
            <a:r>
              <a:rPr lang="en-GB" dirty="0"/>
              <a:t> </a:t>
            </a:r>
            <a:r>
              <a:rPr lang="en-GB" dirty="0" err="1"/>
              <a:t>ut</a:t>
            </a:r>
            <a:r>
              <a:rPr lang="en-GB" dirty="0"/>
              <a:t> </a:t>
            </a:r>
            <a:r>
              <a:rPr lang="en-GB" dirty="0" err="1"/>
              <a:t>labore</a:t>
            </a:r>
            <a:r>
              <a:rPr lang="en-GB" dirty="0"/>
              <a:t> et dolore magna </a:t>
            </a:r>
            <a:r>
              <a:rPr lang="en-GB" dirty="0" err="1"/>
              <a:t>aliqua</a:t>
            </a:r>
            <a:r>
              <a:rPr lang="en-GB" dirty="0"/>
              <a:t>. </a:t>
            </a:r>
            <a:r>
              <a:rPr lang="en-GB" dirty="0" err="1"/>
              <a:t>Risus</a:t>
            </a:r>
            <a:r>
              <a:rPr lang="en-GB" dirty="0"/>
              <a:t> </a:t>
            </a:r>
            <a:r>
              <a:rPr lang="en-GB" dirty="0" err="1"/>
              <a:t>feugiat</a:t>
            </a:r>
            <a:r>
              <a:rPr lang="en-GB" dirty="0"/>
              <a:t> in ante </a:t>
            </a:r>
            <a:r>
              <a:rPr lang="en-GB" dirty="0" err="1"/>
              <a:t>metus</a:t>
            </a:r>
            <a:r>
              <a:rPr lang="en-GB" dirty="0"/>
              <a:t> dictum. </a:t>
            </a:r>
            <a:r>
              <a:rPr lang="en-GB" dirty="0" err="1"/>
              <a:t>Tincidunt</a:t>
            </a:r>
            <a:r>
              <a:rPr lang="en-GB" dirty="0"/>
              <a:t> </a:t>
            </a:r>
            <a:r>
              <a:rPr lang="en-GB" dirty="0" err="1"/>
              <a:t>praesent</a:t>
            </a:r>
            <a:r>
              <a:rPr lang="en-GB" dirty="0"/>
              <a:t> semper </a:t>
            </a:r>
            <a:r>
              <a:rPr lang="en-GB" dirty="0" err="1"/>
              <a:t>feugiat</a:t>
            </a:r>
            <a:r>
              <a:rPr lang="en-GB" dirty="0"/>
              <a:t> </a:t>
            </a:r>
            <a:r>
              <a:rPr lang="en-GB" dirty="0" err="1"/>
              <a:t>nibh</a:t>
            </a:r>
            <a:r>
              <a:rPr lang="en-GB" dirty="0"/>
              <a:t>  </a:t>
            </a:r>
            <a:r>
              <a:rPr lang="en-GB" dirty="0" err="1"/>
              <a:t>sed</a:t>
            </a:r>
            <a:r>
              <a:rPr lang="en-GB" dirty="0"/>
              <a:t> pulvinar. Proin libero </a:t>
            </a:r>
            <a:r>
              <a:rPr lang="en-GB" dirty="0" err="1"/>
              <a:t>nunc</a:t>
            </a:r>
            <a:r>
              <a:rPr lang="en-GB" dirty="0"/>
              <a:t> </a:t>
            </a:r>
            <a:r>
              <a:rPr lang="en-GB" dirty="0" err="1"/>
              <a:t>consequat</a:t>
            </a:r>
            <a:r>
              <a:rPr lang="en-GB" dirty="0"/>
              <a:t> </a:t>
            </a:r>
            <a:r>
              <a:rPr lang="en-GB" dirty="0" err="1"/>
              <a:t>interdum</a:t>
            </a:r>
            <a:r>
              <a:rPr lang="en-GB" dirty="0"/>
              <a:t> </a:t>
            </a:r>
            <a:r>
              <a:rPr lang="en-GB" dirty="0" err="1"/>
              <a:t>varius</a:t>
            </a:r>
            <a:r>
              <a:rPr lang="en-GB" dirty="0"/>
              <a:t> sit </a:t>
            </a:r>
            <a:r>
              <a:rPr lang="en-GB" dirty="0" err="1"/>
              <a:t>amet</a:t>
            </a:r>
            <a:r>
              <a:rPr lang="en-GB" dirty="0"/>
              <a:t>. </a:t>
            </a:r>
            <a:r>
              <a:rPr lang="en-GB" dirty="0" err="1"/>
              <a:t>Sagittis</a:t>
            </a:r>
            <a:r>
              <a:rPr lang="en-GB" dirty="0"/>
              <a:t> id </a:t>
            </a:r>
            <a:r>
              <a:rPr lang="en-GB" dirty="0" err="1"/>
              <a:t>consectetur</a:t>
            </a:r>
            <a:r>
              <a:rPr lang="en-GB" dirty="0"/>
              <a:t> </a:t>
            </a:r>
            <a:r>
              <a:rPr lang="en-GB" dirty="0" err="1"/>
              <a:t>purus</a:t>
            </a:r>
            <a:r>
              <a:rPr lang="en-GB" dirty="0"/>
              <a:t> </a:t>
            </a:r>
            <a:r>
              <a:rPr lang="en-GB" dirty="0" err="1"/>
              <a:t>ut.</a:t>
            </a:r>
            <a:r>
              <a:rPr lang="en-GB" dirty="0"/>
              <a:t> </a:t>
            </a:r>
            <a:r>
              <a:rPr lang="en-GB" dirty="0" err="1"/>
              <a:t>Aliquam</a:t>
            </a:r>
            <a:r>
              <a:rPr lang="en-GB" dirty="0"/>
              <a:t> </a:t>
            </a:r>
            <a:r>
              <a:rPr lang="en-GB" dirty="0" err="1"/>
              <a:t>faucibus</a:t>
            </a:r>
            <a:r>
              <a:rPr lang="en-GB" dirty="0"/>
              <a:t> </a:t>
            </a:r>
            <a:r>
              <a:rPr lang="en-GB" dirty="0" err="1"/>
              <a:t>purus</a:t>
            </a:r>
            <a:r>
              <a:rPr lang="en-GB" dirty="0"/>
              <a:t> in </a:t>
            </a:r>
            <a:r>
              <a:rPr lang="en-GB" dirty="0" err="1"/>
              <a:t>massa</a:t>
            </a:r>
            <a:r>
              <a:rPr lang="en-GB" dirty="0"/>
              <a:t> </a:t>
            </a:r>
            <a:r>
              <a:rPr lang="en-GB" dirty="0" err="1"/>
              <a:t>tempor</a:t>
            </a:r>
            <a:r>
              <a:rPr lang="en-GB" dirty="0"/>
              <a:t> </a:t>
            </a:r>
            <a:r>
              <a:rPr lang="en-GB" dirty="0" err="1"/>
              <a:t>nec</a:t>
            </a:r>
            <a:r>
              <a:rPr lang="en-GB" dirty="0"/>
              <a:t> feu </a:t>
            </a:r>
            <a:r>
              <a:rPr lang="en-GB" dirty="0" err="1"/>
              <a:t>giat</a:t>
            </a:r>
            <a:r>
              <a:rPr lang="en-GB" dirty="0"/>
              <a:t> </a:t>
            </a:r>
            <a:r>
              <a:rPr lang="en-GB" dirty="0" err="1"/>
              <a:t>nisl</a:t>
            </a:r>
            <a:r>
              <a:rPr lang="en-GB" dirty="0"/>
              <a:t> </a:t>
            </a:r>
            <a:r>
              <a:rPr lang="en-GB" dirty="0" err="1"/>
              <a:t>pretium</a:t>
            </a:r>
            <a:r>
              <a:rPr lang="en-GB" dirty="0"/>
              <a:t>. </a:t>
            </a:r>
            <a:r>
              <a:rPr lang="en-GB" dirty="0" err="1"/>
              <a:t>Tempor</a:t>
            </a:r>
            <a:r>
              <a:rPr lang="en-GB" dirty="0"/>
              <a:t> </a:t>
            </a:r>
            <a:r>
              <a:rPr lang="en-GB" dirty="0" err="1"/>
              <a:t>commodo</a:t>
            </a:r>
            <a:r>
              <a:rPr lang="en-GB" dirty="0"/>
              <a:t> </a:t>
            </a:r>
            <a:r>
              <a:rPr lang="en-GB" dirty="0" err="1"/>
              <a:t>ullam</a:t>
            </a:r>
            <a:r>
              <a:rPr lang="en-GB" dirty="0"/>
              <a:t> </a:t>
            </a:r>
            <a:r>
              <a:rPr lang="en-GB" dirty="0" err="1"/>
              <a:t>corper</a:t>
            </a:r>
            <a:r>
              <a:rPr lang="en-GB" dirty="0"/>
              <a:t> a </a:t>
            </a:r>
            <a:r>
              <a:rPr lang="en-GB" dirty="0" err="1"/>
              <a:t>lacus</a:t>
            </a:r>
            <a:r>
              <a:rPr lang="en-GB" dirty="0"/>
              <a:t> vestibulum. Semper </a:t>
            </a:r>
            <a:r>
              <a:rPr lang="en-GB" dirty="0" err="1"/>
              <a:t>risus</a:t>
            </a:r>
            <a:r>
              <a:rPr lang="en-GB" dirty="0"/>
              <a:t> in </a:t>
            </a:r>
            <a:r>
              <a:rPr lang="en-GB" dirty="0" err="1"/>
              <a:t>hendrerit</a:t>
            </a:r>
            <a:r>
              <a:rPr lang="en-GB" dirty="0"/>
              <a:t> gravida </a:t>
            </a:r>
            <a:r>
              <a:rPr lang="en-GB" dirty="0" err="1"/>
              <a:t>rutrum</a:t>
            </a:r>
            <a:r>
              <a:rPr lang="en-GB" dirty="0"/>
              <a:t>. </a:t>
            </a:r>
            <a:r>
              <a:rPr lang="en-GB" dirty="0" err="1"/>
              <a:t>Imperdiet</a:t>
            </a:r>
            <a:r>
              <a:rPr lang="en-GB" dirty="0"/>
              <a:t> </a:t>
            </a:r>
            <a:r>
              <a:rPr lang="en-GB" dirty="0" err="1"/>
              <a:t>massa</a:t>
            </a:r>
            <a:r>
              <a:rPr lang="en-GB" dirty="0"/>
              <a:t> </a:t>
            </a:r>
            <a:r>
              <a:rPr lang="en-GB" dirty="0" err="1"/>
              <a:t>tincidunt</a:t>
            </a:r>
            <a:r>
              <a:rPr lang="en-GB" dirty="0"/>
              <a:t> </a:t>
            </a:r>
            <a:r>
              <a:rPr lang="en-GB" dirty="0" err="1"/>
              <a:t>nunc</a:t>
            </a:r>
            <a:r>
              <a:rPr lang="en-GB" dirty="0"/>
              <a:t> pulvinar </a:t>
            </a:r>
            <a:r>
              <a:rPr lang="en-GB" dirty="0" err="1"/>
              <a:t>sapien</a:t>
            </a:r>
            <a:r>
              <a:rPr lang="en-GB" dirty="0"/>
              <a:t> et ligula </a:t>
            </a:r>
            <a:r>
              <a:rPr lang="en-GB" dirty="0" err="1"/>
              <a:t>ullamcorper</a:t>
            </a:r>
            <a:r>
              <a:rPr lang="en-GB" dirty="0"/>
              <a:t> </a:t>
            </a:r>
            <a:r>
              <a:rPr lang="en-GB" dirty="0" err="1"/>
              <a:t>malesuada</a:t>
            </a:r>
            <a:r>
              <a:rPr lang="en-GB" dirty="0"/>
              <a:t>.       Ac </a:t>
            </a:r>
            <a:r>
              <a:rPr lang="en-GB" dirty="0" err="1"/>
              <a:t>felis</a:t>
            </a:r>
            <a:r>
              <a:rPr lang="en-GB" dirty="0"/>
              <a:t> </a:t>
            </a:r>
            <a:r>
              <a:rPr lang="en-GB" dirty="0" err="1"/>
              <a:t>donec</a:t>
            </a:r>
            <a:r>
              <a:rPr lang="en-GB" dirty="0"/>
              <a:t> et </a:t>
            </a:r>
            <a:r>
              <a:rPr lang="en-GB" dirty="0" err="1"/>
              <a:t>odio</a:t>
            </a:r>
            <a:r>
              <a:rPr lang="en-GB" dirty="0"/>
              <a:t> </a:t>
            </a:r>
            <a:r>
              <a:rPr lang="en-GB" dirty="0" err="1"/>
              <a:t>pellentesque</a:t>
            </a:r>
            <a:r>
              <a:rPr lang="en-GB" dirty="0"/>
              <a:t> diam. In vitae </a:t>
            </a:r>
            <a:r>
              <a:rPr lang="en-GB" dirty="0" err="1"/>
              <a:t>turpis</a:t>
            </a:r>
            <a:r>
              <a:rPr lang="en-GB" dirty="0"/>
              <a:t> </a:t>
            </a:r>
            <a:r>
              <a:rPr lang="en-GB" dirty="0" err="1"/>
              <a:t>massa</a:t>
            </a:r>
            <a:r>
              <a:rPr lang="en-GB" dirty="0"/>
              <a:t> </a:t>
            </a:r>
            <a:r>
              <a:rPr lang="en-GB" dirty="0" err="1"/>
              <a:t>sed</a:t>
            </a:r>
            <a:r>
              <a:rPr lang="en-GB" dirty="0"/>
              <a:t> </a:t>
            </a:r>
            <a:r>
              <a:rPr lang="en-GB" dirty="0" err="1"/>
              <a:t>elementum</a:t>
            </a:r>
            <a:r>
              <a:rPr lang="en-GB" dirty="0"/>
              <a:t>. </a:t>
            </a:r>
            <a:r>
              <a:rPr lang="en-GB" dirty="0" err="1"/>
              <a:t>Imperdiet</a:t>
            </a:r>
            <a:r>
              <a:rPr lang="en-GB" dirty="0"/>
              <a:t> </a:t>
            </a:r>
            <a:r>
              <a:rPr lang="en-GB" dirty="0" err="1"/>
              <a:t>massa</a:t>
            </a:r>
            <a:r>
              <a:rPr lang="en-GB" dirty="0"/>
              <a:t> </a:t>
            </a:r>
            <a:r>
              <a:rPr lang="en-GB" dirty="0" err="1"/>
              <a:t>tincidunt</a:t>
            </a:r>
            <a:r>
              <a:rPr lang="en-GB" dirty="0"/>
              <a:t> </a:t>
            </a:r>
            <a:r>
              <a:rPr lang="en-GB" dirty="0" err="1"/>
              <a:t>nunc</a:t>
            </a:r>
            <a:r>
              <a:rPr lang="en-GB" dirty="0"/>
              <a:t> pulvinar </a:t>
            </a:r>
            <a:r>
              <a:rPr lang="en-GB" dirty="0" err="1"/>
              <a:t>sapien</a:t>
            </a:r>
            <a:r>
              <a:rPr lang="en-GB" dirty="0"/>
              <a:t> et ligula. Et </a:t>
            </a:r>
            <a:r>
              <a:rPr lang="en-GB" dirty="0" err="1"/>
              <a:t>tortor</a:t>
            </a:r>
            <a:r>
              <a:rPr lang="en-GB" dirty="0"/>
              <a:t> at </a:t>
            </a:r>
            <a:r>
              <a:rPr lang="en-GB" dirty="0" err="1"/>
              <a:t>risus</a:t>
            </a:r>
            <a:r>
              <a:rPr lang="en-GB" dirty="0"/>
              <a:t> </a:t>
            </a:r>
            <a:r>
              <a:rPr lang="en-GB" dirty="0" err="1"/>
              <a:t>viverra</a:t>
            </a:r>
            <a:r>
              <a:rPr lang="en-GB" dirty="0"/>
              <a:t> </a:t>
            </a:r>
            <a:r>
              <a:rPr lang="en-GB" dirty="0" err="1"/>
              <a:t>adipiscing</a:t>
            </a:r>
            <a:r>
              <a:rPr lang="en-GB" dirty="0"/>
              <a:t> at in. Cursus </a:t>
            </a:r>
            <a:r>
              <a:rPr lang="en-GB" dirty="0" err="1"/>
              <a:t>risus</a:t>
            </a:r>
            <a:r>
              <a:rPr lang="en-GB" dirty="0"/>
              <a:t> at </a:t>
            </a:r>
            <a:r>
              <a:rPr lang="en-GB" dirty="0" err="1"/>
              <a:t>ultrices</a:t>
            </a:r>
            <a:r>
              <a:rPr lang="en-GB" dirty="0"/>
              <a:t> mi tempus </a:t>
            </a:r>
            <a:r>
              <a:rPr lang="en-GB" dirty="0" err="1"/>
              <a:t>imperdiet</a:t>
            </a:r>
            <a:r>
              <a:rPr lang="en-GB" dirty="0"/>
              <a:t> </a:t>
            </a:r>
            <a:r>
              <a:rPr lang="en-GB" dirty="0" err="1"/>
              <a:t>nulla</a:t>
            </a:r>
            <a:r>
              <a:rPr lang="en-GB" dirty="0"/>
              <a:t> </a:t>
            </a:r>
            <a:r>
              <a:rPr lang="en-GB" dirty="0" err="1"/>
              <a:t>malesuada</a:t>
            </a:r>
            <a:r>
              <a:rPr lang="en-GB" dirty="0"/>
              <a:t>. At </a:t>
            </a:r>
            <a:r>
              <a:rPr lang="en-GB" dirty="0" err="1"/>
              <a:t>ultrices</a:t>
            </a:r>
            <a:r>
              <a:rPr lang="en-GB" dirty="0"/>
              <a:t> mi tempus </a:t>
            </a:r>
            <a:r>
              <a:rPr lang="en-GB" dirty="0" err="1"/>
              <a:t>imperdiet</a:t>
            </a:r>
            <a:r>
              <a:rPr lang="en-GB" dirty="0"/>
              <a:t> </a:t>
            </a:r>
            <a:r>
              <a:rPr lang="en-GB" dirty="0" err="1"/>
              <a:t>nulla</a:t>
            </a:r>
            <a:r>
              <a:rPr lang="en-GB" dirty="0"/>
              <a:t> </a:t>
            </a:r>
            <a:r>
              <a:rPr lang="en-GB" dirty="0" err="1"/>
              <a:t>malesuada</a:t>
            </a:r>
            <a:r>
              <a:rPr lang="en-GB" dirty="0"/>
              <a:t> </a:t>
            </a:r>
            <a:r>
              <a:rPr lang="en-GB" dirty="0" err="1"/>
              <a:t>pellentesque</a:t>
            </a:r>
            <a:r>
              <a:rPr lang="en-GB" dirty="0"/>
              <a:t> </a:t>
            </a:r>
            <a:r>
              <a:rPr lang="en-GB" dirty="0" err="1"/>
              <a:t>elit</a:t>
            </a:r>
            <a:r>
              <a:rPr lang="en-GB" dirty="0"/>
              <a:t>. Nunc </a:t>
            </a:r>
            <a:r>
              <a:rPr lang="en-GB" dirty="0" err="1"/>
              <a:t>vel</a:t>
            </a:r>
            <a:r>
              <a:rPr lang="en-GB" dirty="0"/>
              <a:t> </a:t>
            </a:r>
            <a:r>
              <a:rPr lang="en-GB" dirty="0" err="1"/>
              <a:t>risus</a:t>
            </a:r>
            <a:r>
              <a:rPr lang="en-GB" dirty="0"/>
              <a:t> </a:t>
            </a:r>
            <a:r>
              <a:rPr lang="en-GB" dirty="0" err="1"/>
              <a:t>commodo</a:t>
            </a:r>
            <a:r>
              <a:rPr lang="en-GB" dirty="0"/>
              <a:t> </a:t>
            </a:r>
            <a:r>
              <a:rPr lang="en-GB" dirty="0" err="1"/>
              <a:t>viverra</a:t>
            </a:r>
            <a:r>
              <a:rPr lang="en-GB" dirty="0"/>
              <a:t> </a:t>
            </a:r>
            <a:r>
              <a:rPr lang="en-GB" dirty="0" err="1"/>
              <a:t>maecenas</a:t>
            </a:r>
            <a:r>
              <a:rPr lang="en-GB" dirty="0"/>
              <a:t>. </a:t>
            </a:r>
            <a:r>
              <a:rPr lang="en-GB" dirty="0" err="1"/>
              <a:t>Dolor</a:t>
            </a:r>
            <a:r>
              <a:rPr lang="en-GB" dirty="0"/>
              <a:t> sit </a:t>
            </a:r>
            <a:r>
              <a:rPr lang="en-GB" dirty="0" err="1"/>
              <a:t>amet</a:t>
            </a:r>
            <a:r>
              <a:rPr lang="en-GB" dirty="0"/>
              <a:t> </a:t>
            </a:r>
            <a:r>
              <a:rPr lang="en-GB" dirty="0" err="1"/>
              <a:t>consectetur</a:t>
            </a:r>
            <a:r>
              <a:rPr lang="en-GB" dirty="0"/>
              <a:t> </a:t>
            </a:r>
            <a:r>
              <a:rPr lang="en-GB" dirty="0" err="1"/>
              <a:t>adipiscing</a:t>
            </a:r>
            <a:r>
              <a:rPr lang="en-GB" dirty="0"/>
              <a:t> </a:t>
            </a:r>
            <a:r>
              <a:rPr lang="en-GB" dirty="0" err="1"/>
              <a:t>elit</a:t>
            </a:r>
            <a:r>
              <a:rPr lang="en-GB" dirty="0"/>
              <a:t> </a:t>
            </a:r>
            <a:r>
              <a:rPr lang="en-GB" dirty="0" err="1"/>
              <a:t>duis</a:t>
            </a:r>
            <a:r>
              <a:rPr lang="en-GB" dirty="0"/>
              <a:t>. </a:t>
            </a:r>
          </a:p>
        </p:txBody>
      </p:sp>
      <p:sp>
        <p:nvSpPr>
          <p:cNvPr id="24" name="Text Placeholder 22">
            <a:extLst>
              <a:ext uri="{FF2B5EF4-FFF2-40B4-BE49-F238E27FC236}">
                <a16:creationId xmlns:a16="http://schemas.microsoft.com/office/drawing/2014/main" id="{D33787D1-5C01-9949-B9E7-8931AD3F5DE2}"/>
              </a:ext>
            </a:extLst>
          </p:cNvPr>
          <p:cNvSpPr>
            <a:spLocks noGrp="1"/>
          </p:cNvSpPr>
          <p:nvPr>
            <p:ph type="body" sz="quarter" idx="32" hasCustomPrompt="1"/>
          </p:nvPr>
        </p:nvSpPr>
        <p:spPr>
          <a:xfrm>
            <a:off x="622800" y="1752059"/>
            <a:ext cx="7200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paragraph headline</a:t>
            </a:r>
            <a:endParaRPr lang="en-PT" dirty="0"/>
          </a:p>
        </p:txBody>
      </p:sp>
      <p:sp>
        <p:nvSpPr>
          <p:cNvPr id="8" name="Text Placeholder 7">
            <a:extLst>
              <a:ext uri="{FF2B5EF4-FFF2-40B4-BE49-F238E27FC236}">
                <a16:creationId xmlns:a16="http://schemas.microsoft.com/office/drawing/2014/main" id="{2B194115-C80D-C847-B4D6-BB1148451F3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9" name="Title 1">
            <a:extLst>
              <a:ext uri="{FF2B5EF4-FFF2-40B4-BE49-F238E27FC236}">
                <a16:creationId xmlns:a16="http://schemas.microsoft.com/office/drawing/2014/main" id="{83B12B0E-64A0-4A44-8074-6B371F1CA061}"/>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3" name="Text Placeholder 7">
            <a:extLst>
              <a:ext uri="{FF2B5EF4-FFF2-40B4-BE49-F238E27FC236}">
                <a16:creationId xmlns:a16="http://schemas.microsoft.com/office/drawing/2014/main" id="{6DFF1715-6CAB-074C-AF7F-DDEDDADEBF78}"/>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8839139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6_Bullet List 3 Columns">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9" name="Text Placeholder 7">
            <a:extLst>
              <a:ext uri="{FF2B5EF4-FFF2-40B4-BE49-F238E27FC236}">
                <a16:creationId xmlns:a16="http://schemas.microsoft.com/office/drawing/2014/main" id="{FFFBB409-1DFD-1441-8895-D381848D5ABE}"/>
              </a:ext>
            </a:extLst>
          </p:cNvPr>
          <p:cNvSpPr>
            <a:spLocks noGrp="1"/>
          </p:cNvSpPr>
          <p:nvPr>
            <p:ph type="body" sz="quarter" idx="31" hasCustomPrompt="1"/>
          </p:nvPr>
        </p:nvSpPr>
        <p:spPr>
          <a:xfrm>
            <a:off x="622215" y="2153050"/>
            <a:ext cx="3240000" cy="1242254"/>
          </a:xfrm>
          <a:prstGeom prst="rect">
            <a:avLst/>
          </a:prstGeom>
        </p:spPr>
        <p:txBody>
          <a:bodyPr wrap="square" tIns="72000" numCol="1" spcCol="720000" anchor="t">
            <a:spAutoFit/>
          </a:bodyPr>
          <a:lstStyle>
            <a:lvl1pPr marL="171450" indent="-171450">
              <a:lnSpc>
                <a:spcPct val="100000"/>
              </a:lnSpc>
              <a:buFont typeface="Arial" panose="020B0604020202020204" pitchFamily="34" charset="0"/>
              <a:buChar char="•"/>
              <a:defRPr sz="12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24" name="Text Placeholder 22">
            <a:extLst>
              <a:ext uri="{FF2B5EF4-FFF2-40B4-BE49-F238E27FC236}">
                <a16:creationId xmlns:a16="http://schemas.microsoft.com/office/drawing/2014/main" id="{D33787D1-5C01-9949-B9E7-8931AD3F5DE2}"/>
              </a:ext>
            </a:extLst>
          </p:cNvPr>
          <p:cNvSpPr>
            <a:spLocks noGrp="1"/>
          </p:cNvSpPr>
          <p:nvPr>
            <p:ph type="body" sz="quarter" idx="32" hasCustomPrompt="1"/>
          </p:nvPr>
        </p:nvSpPr>
        <p:spPr>
          <a:xfrm>
            <a:off x="622800" y="1752059"/>
            <a:ext cx="3240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bullet list header</a:t>
            </a:r>
            <a:endParaRPr lang="en-PT" dirty="0"/>
          </a:p>
        </p:txBody>
      </p:sp>
      <p:sp>
        <p:nvSpPr>
          <p:cNvPr id="15" name="Text Placeholder 7">
            <a:extLst>
              <a:ext uri="{FF2B5EF4-FFF2-40B4-BE49-F238E27FC236}">
                <a16:creationId xmlns:a16="http://schemas.microsoft.com/office/drawing/2014/main" id="{C78A7B21-04FA-5E4F-8490-D2EF92E9A416}"/>
              </a:ext>
            </a:extLst>
          </p:cNvPr>
          <p:cNvSpPr>
            <a:spLocks noGrp="1"/>
          </p:cNvSpPr>
          <p:nvPr>
            <p:ph type="body" sz="quarter" idx="33" hasCustomPrompt="1"/>
          </p:nvPr>
        </p:nvSpPr>
        <p:spPr>
          <a:xfrm>
            <a:off x="4438800" y="2153050"/>
            <a:ext cx="3240000" cy="1242254"/>
          </a:xfrm>
          <a:prstGeom prst="rect">
            <a:avLst/>
          </a:prstGeom>
        </p:spPr>
        <p:txBody>
          <a:bodyPr wrap="square" tIns="72000" numCol="1" spcCol="720000" anchor="t">
            <a:spAutoFit/>
          </a:bodyPr>
          <a:lstStyle>
            <a:lvl1pPr marL="171450" indent="-171450">
              <a:lnSpc>
                <a:spcPct val="100000"/>
              </a:lnSpc>
              <a:buFont typeface="Arial" panose="020B0604020202020204" pitchFamily="34" charset="0"/>
              <a:buChar char="•"/>
              <a:defRPr sz="12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16" name="Text Placeholder 22">
            <a:extLst>
              <a:ext uri="{FF2B5EF4-FFF2-40B4-BE49-F238E27FC236}">
                <a16:creationId xmlns:a16="http://schemas.microsoft.com/office/drawing/2014/main" id="{48B0615E-22A7-CC42-94FD-A7C37B867CC0}"/>
              </a:ext>
            </a:extLst>
          </p:cNvPr>
          <p:cNvSpPr>
            <a:spLocks noGrp="1"/>
          </p:cNvSpPr>
          <p:nvPr>
            <p:ph type="body" sz="quarter" idx="34" hasCustomPrompt="1"/>
          </p:nvPr>
        </p:nvSpPr>
        <p:spPr>
          <a:xfrm>
            <a:off x="4438800" y="1752059"/>
            <a:ext cx="3240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bullet list header</a:t>
            </a:r>
            <a:endParaRPr lang="en-PT" dirty="0"/>
          </a:p>
        </p:txBody>
      </p:sp>
      <p:sp>
        <p:nvSpPr>
          <p:cNvPr id="17" name="Text Placeholder 7">
            <a:extLst>
              <a:ext uri="{FF2B5EF4-FFF2-40B4-BE49-F238E27FC236}">
                <a16:creationId xmlns:a16="http://schemas.microsoft.com/office/drawing/2014/main" id="{49286076-D2CF-5340-9920-94D853FE7E4F}"/>
              </a:ext>
            </a:extLst>
          </p:cNvPr>
          <p:cNvSpPr>
            <a:spLocks noGrp="1"/>
          </p:cNvSpPr>
          <p:nvPr>
            <p:ph type="body" sz="quarter" idx="35" hasCustomPrompt="1"/>
          </p:nvPr>
        </p:nvSpPr>
        <p:spPr>
          <a:xfrm>
            <a:off x="8254800" y="2153050"/>
            <a:ext cx="3240000" cy="1242254"/>
          </a:xfrm>
          <a:prstGeom prst="rect">
            <a:avLst/>
          </a:prstGeom>
        </p:spPr>
        <p:txBody>
          <a:bodyPr wrap="square" tIns="72000" numCol="1" spcCol="720000" anchor="t">
            <a:spAutoFit/>
          </a:bodyPr>
          <a:lstStyle>
            <a:lvl1pPr marL="171450" indent="-171450">
              <a:lnSpc>
                <a:spcPct val="100000"/>
              </a:lnSpc>
              <a:buFont typeface="Arial" panose="020B0604020202020204" pitchFamily="34" charset="0"/>
              <a:buChar char="•"/>
              <a:defRPr sz="12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18" name="Text Placeholder 22">
            <a:extLst>
              <a:ext uri="{FF2B5EF4-FFF2-40B4-BE49-F238E27FC236}">
                <a16:creationId xmlns:a16="http://schemas.microsoft.com/office/drawing/2014/main" id="{3EBE9E55-0CC6-F44F-9807-4252D0830038}"/>
              </a:ext>
            </a:extLst>
          </p:cNvPr>
          <p:cNvSpPr>
            <a:spLocks noGrp="1"/>
          </p:cNvSpPr>
          <p:nvPr>
            <p:ph type="body" sz="quarter" idx="36" hasCustomPrompt="1"/>
          </p:nvPr>
        </p:nvSpPr>
        <p:spPr>
          <a:xfrm>
            <a:off x="8254800" y="1752059"/>
            <a:ext cx="3240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bullet list header</a:t>
            </a:r>
            <a:endParaRPr lang="en-PT" dirty="0"/>
          </a:p>
        </p:txBody>
      </p:sp>
      <p:sp>
        <p:nvSpPr>
          <p:cNvPr id="12" name="Text Placeholder 7">
            <a:extLst>
              <a:ext uri="{FF2B5EF4-FFF2-40B4-BE49-F238E27FC236}">
                <a16:creationId xmlns:a16="http://schemas.microsoft.com/office/drawing/2014/main" id="{9DE1E3AC-AA13-E348-B65E-35E523F0E538}"/>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3" name="Title 1">
            <a:extLst>
              <a:ext uri="{FF2B5EF4-FFF2-40B4-BE49-F238E27FC236}">
                <a16:creationId xmlns:a16="http://schemas.microsoft.com/office/drawing/2014/main" id="{153356B9-B028-0E49-830E-51F84F71E402}"/>
              </a:ext>
            </a:extLst>
          </p:cNvPr>
          <p:cNvSpPr>
            <a:spLocks noGrp="1"/>
          </p:cNvSpPr>
          <p:nvPr>
            <p:ph type="title" hasCustomPrompt="1"/>
          </p:nvPr>
        </p:nvSpPr>
        <p:spPr>
          <a:xfrm>
            <a:off x="626398" y="481125"/>
            <a:ext cx="7052399" cy="488201"/>
          </a:xfrm>
          <a:prstGeom prst="rect">
            <a:avLst/>
          </a:prstGeom>
        </p:spPr>
        <p:txBody>
          <a:bodyPr wrap="square"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4" name="Text Placeholder 7">
            <a:extLst>
              <a:ext uri="{FF2B5EF4-FFF2-40B4-BE49-F238E27FC236}">
                <a16:creationId xmlns:a16="http://schemas.microsoft.com/office/drawing/2014/main" id="{F603DCFE-C6A9-1043-A346-81DA4F73B84C}"/>
              </a:ext>
            </a:extLst>
          </p:cNvPr>
          <p:cNvSpPr>
            <a:spLocks noGrp="1"/>
          </p:cNvSpPr>
          <p:nvPr>
            <p:ph type="body" sz="quarter" idx="29" hasCustomPrompt="1"/>
          </p:nvPr>
        </p:nvSpPr>
        <p:spPr>
          <a:xfrm>
            <a:off x="626401" y="930188"/>
            <a:ext cx="7052399"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0251418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_7_Bullet List 2 Columns">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9" name="Text Placeholder 7">
            <a:extLst>
              <a:ext uri="{FF2B5EF4-FFF2-40B4-BE49-F238E27FC236}">
                <a16:creationId xmlns:a16="http://schemas.microsoft.com/office/drawing/2014/main" id="{FFFBB409-1DFD-1441-8895-D381848D5ABE}"/>
              </a:ext>
            </a:extLst>
          </p:cNvPr>
          <p:cNvSpPr>
            <a:spLocks noGrp="1"/>
          </p:cNvSpPr>
          <p:nvPr>
            <p:ph type="body" sz="quarter" idx="31" hasCustomPrompt="1"/>
          </p:nvPr>
        </p:nvSpPr>
        <p:spPr>
          <a:xfrm>
            <a:off x="622215" y="2153053"/>
            <a:ext cx="5148000" cy="1242254"/>
          </a:xfrm>
          <a:prstGeom prst="rect">
            <a:avLst/>
          </a:prstGeom>
        </p:spPr>
        <p:txBody>
          <a:bodyPr wrap="square" tIns="72000" numCol="1" spcCol="720000" anchor="t">
            <a:spAutoFit/>
          </a:bodyPr>
          <a:lstStyle>
            <a:lvl1pPr marL="171450" indent="-171450">
              <a:lnSpc>
                <a:spcPct val="100000"/>
              </a:lnSpc>
              <a:buFont typeface="Arial" panose="020B0604020202020204" pitchFamily="34" charset="0"/>
              <a:buChar char="•"/>
              <a:defRPr sz="12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24" name="Text Placeholder 22">
            <a:extLst>
              <a:ext uri="{FF2B5EF4-FFF2-40B4-BE49-F238E27FC236}">
                <a16:creationId xmlns:a16="http://schemas.microsoft.com/office/drawing/2014/main" id="{D33787D1-5C01-9949-B9E7-8931AD3F5DE2}"/>
              </a:ext>
            </a:extLst>
          </p:cNvPr>
          <p:cNvSpPr>
            <a:spLocks noGrp="1"/>
          </p:cNvSpPr>
          <p:nvPr>
            <p:ph type="body" sz="quarter" idx="32" hasCustomPrompt="1"/>
          </p:nvPr>
        </p:nvSpPr>
        <p:spPr>
          <a:xfrm>
            <a:off x="622800" y="1752062"/>
            <a:ext cx="5148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bullet list header</a:t>
            </a:r>
            <a:endParaRPr lang="en-PT" dirty="0"/>
          </a:p>
        </p:txBody>
      </p:sp>
      <p:sp>
        <p:nvSpPr>
          <p:cNvPr id="15" name="Text Placeholder 7">
            <a:extLst>
              <a:ext uri="{FF2B5EF4-FFF2-40B4-BE49-F238E27FC236}">
                <a16:creationId xmlns:a16="http://schemas.microsoft.com/office/drawing/2014/main" id="{C78A7B21-04FA-5E4F-8490-D2EF92E9A416}"/>
              </a:ext>
            </a:extLst>
          </p:cNvPr>
          <p:cNvSpPr>
            <a:spLocks noGrp="1"/>
          </p:cNvSpPr>
          <p:nvPr>
            <p:ph type="body" sz="quarter" idx="33" hasCustomPrompt="1"/>
          </p:nvPr>
        </p:nvSpPr>
        <p:spPr>
          <a:xfrm>
            <a:off x="6346800" y="2153053"/>
            <a:ext cx="5148000" cy="1242254"/>
          </a:xfrm>
          <a:prstGeom prst="rect">
            <a:avLst/>
          </a:prstGeom>
        </p:spPr>
        <p:txBody>
          <a:bodyPr wrap="square" tIns="72000" numCol="1" spcCol="720000" anchor="t">
            <a:spAutoFit/>
          </a:bodyPr>
          <a:lstStyle>
            <a:lvl1pPr marL="171450" indent="-171450">
              <a:lnSpc>
                <a:spcPct val="100000"/>
              </a:lnSpc>
              <a:buFont typeface="Arial" panose="020B0604020202020204" pitchFamily="34" charset="0"/>
              <a:buChar char="•"/>
              <a:defRPr sz="12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16" name="Text Placeholder 22">
            <a:extLst>
              <a:ext uri="{FF2B5EF4-FFF2-40B4-BE49-F238E27FC236}">
                <a16:creationId xmlns:a16="http://schemas.microsoft.com/office/drawing/2014/main" id="{48B0615E-22A7-CC42-94FD-A7C37B867CC0}"/>
              </a:ext>
            </a:extLst>
          </p:cNvPr>
          <p:cNvSpPr>
            <a:spLocks noGrp="1"/>
          </p:cNvSpPr>
          <p:nvPr>
            <p:ph type="body" sz="quarter" idx="34" hasCustomPrompt="1"/>
          </p:nvPr>
        </p:nvSpPr>
        <p:spPr>
          <a:xfrm>
            <a:off x="6346800" y="1752062"/>
            <a:ext cx="5148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bullet list header</a:t>
            </a:r>
            <a:endParaRPr lang="en-PT" dirty="0"/>
          </a:p>
        </p:txBody>
      </p:sp>
      <p:sp>
        <p:nvSpPr>
          <p:cNvPr id="11" name="Text Placeholder 7">
            <a:extLst>
              <a:ext uri="{FF2B5EF4-FFF2-40B4-BE49-F238E27FC236}">
                <a16:creationId xmlns:a16="http://schemas.microsoft.com/office/drawing/2014/main" id="{9CFAFAB4-3447-804B-87EA-0C0D570EDE3A}"/>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2" name="Title 1">
            <a:extLst>
              <a:ext uri="{FF2B5EF4-FFF2-40B4-BE49-F238E27FC236}">
                <a16:creationId xmlns:a16="http://schemas.microsoft.com/office/drawing/2014/main" id="{5E5AE374-2ADF-864F-A858-448473196A08}"/>
              </a:ext>
            </a:extLst>
          </p:cNvPr>
          <p:cNvSpPr>
            <a:spLocks noGrp="1"/>
          </p:cNvSpPr>
          <p:nvPr>
            <p:ph type="title" hasCustomPrompt="1"/>
          </p:nvPr>
        </p:nvSpPr>
        <p:spPr>
          <a:xfrm>
            <a:off x="626398" y="481125"/>
            <a:ext cx="5143814" cy="488201"/>
          </a:xfrm>
          <a:prstGeom prst="rect">
            <a:avLst/>
          </a:prstGeom>
        </p:spPr>
        <p:txBody>
          <a:bodyPr wrap="square"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3" name="Text Placeholder 7">
            <a:extLst>
              <a:ext uri="{FF2B5EF4-FFF2-40B4-BE49-F238E27FC236}">
                <a16:creationId xmlns:a16="http://schemas.microsoft.com/office/drawing/2014/main" id="{560A6211-3D42-EB4C-9806-39784F79A21F}"/>
              </a:ext>
            </a:extLst>
          </p:cNvPr>
          <p:cNvSpPr>
            <a:spLocks noGrp="1"/>
          </p:cNvSpPr>
          <p:nvPr>
            <p:ph type="body" sz="quarter" idx="29" hasCustomPrompt="1"/>
          </p:nvPr>
        </p:nvSpPr>
        <p:spPr>
          <a:xfrm>
            <a:off x="626401" y="930188"/>
            <a:ext cx="5143814"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177674682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_1_Photo 1 Right Subtitle">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8592000" y="0"/>
            <a:ext cx="3600000" cy="6858000"/>
          </a:xfrm>
          <a:solidFill>
            <a:schemeClr val="accent1"/>
          </a:solidFill>
        </p:spPr>
        <p:txBody>
          <a:bodyPr/>
          <a:lstStyle>
            <a:lvl1pPr marL="0" indent="0">
              <a:buNone/>
              <a:defRPr>
                <a:solidFill>
                  <a:srgbClr val="00DBA9"/>
                </a:solidFill>
              </a:defRPr>
            </a:lvl1pPr>
          </a:lstStyle>
          <a:p>
            <a:r>
              <a:rPr lang="en-GB"/>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6791254" y="360000"/>
            <a:ext cx="5040000" cy="6138000"/>
          </a:xfrm>
          <a:solidFill>
            <a:schemeClr val="bg1"/>
          </a:solidFill>
        </p:spPr>
        <p:txBody>
          <a:bodyPr/>
          <a:lstStyle>
            <a:lvl1pPr marL="0" indent="0">
              <a:buNone/>
              <a:defRPr>
                <a:noFill/>
              </a:defRPr>
            </a:lvl1pPr>
          </a:lstStyle>
          <a:p>
            <a:r>
              <a:rPr lang="en-GB"/>
              <a:t>Click icon to add picture</a:t>
            </a:r>
            <a:endParaRPr lang="en-PT" dirty="0"/>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77041" y="379903"/>
            <a:ext cx="813599" cy="715078"/>
          </a:xfrm>
          <a:prstGeom prst="rect">
            <a:avLst/>
          </a:prstGeom>
        </p:spPr>
      </p:pic>
      <p:sp>
        <p:nvSpPr>
          <p:cNvPr id="11" name="Text Placeholder 7">
            <a:extLst>
              <a:ext uri="{FF2B5EF4-FFF2-40B4-BE49-F238E27FC236}">
                <a16:creationId xmlns:a16="http://schemas.microsoft.com/office/drawing/2014/main" id="{935704D0-9C05-0141-B9AB-5DC28B7DC3B5}"/>
              </a:ext>
            </a:extLst>
          </p:cNvPr>
          <p:cNvSpPr>
            <a:spLocks noGrp="1"/>
          </p:cNvSpPr>
          <p:nvPr>
            <p:ph type="body" sz="quarter" idx="12" hasCustomPrompt="1"/>
          </p:nvPr>
        </p:nvSpPr>
        <p:spPr>
          <a:xfrm>
            <a:off x="626399" y="1885395"/>
            <a:ext cx="5455376"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9" name="Title 1">
            <a:extLst>
              <a:ext uri="{FF2B5EF4-FFF2-40B4-BE49-F238E27FC236}">
                <a16:creationId xmlns:a16="http://schemas.microsoft.com/office/drawing/2014/main" id="{07283330-B1D0-CE49-B8AD-62504910E9D6}"/>
              </a:ext>
            </a:extLst>
          </p:cNvPr>
          <p:cNvSpPr>
            <a:spLocks noGrp="1"/>
          </p:cNvSpPr>
          <p:nvPr>
            <p:ph type="title" hasCustomPrompt="1"/>
          </p:nvPr>
        </p:nvSpPr>
        <p:spPr>
          <a:xfrm>
            <a:off x="626399" y="1333692"/>
            <a:ext cx="5455376" cy="611312"/>
          </a:xfrm>
          <a:prstGeom prst="rect">
            <a:avLst/>
          </a:prstGeom>
        </p:spPr>
        <p:txBody>
          <a:bodyPr wrap="square" tIns="72000" anchor="t">
            <a:spAutoFit/>
          </a:bodyPr>
          <a:lstStyle>
            <a:lvl1pPr>
              <a:lnSpc>
                <a:spcPct val="100000"/>
              </a:lnSpc>
              <a:defRPr sz="3200" b="1" i="0">
                <a:solidFill>
                  <a:srgbClr val="060320"/>
                </a:solidFill>
                <a:latin typeface="Equip Extended" panose="02000503030000020004" pitchFamily="2" charset="77"/>
              </a:defRPr>
            </a:lvl1pPr>
          </a:lstStyle>
          <a:p>
            <a:r>
              <a:rPr lang="en-GB" dirty="0"/>
              <a:t>Edit title</a:t>
            </a:r>
            <a:endParaRPr lang="en-PT" dirty="0"/>
          </a:p>
        </p:txBody>
      </p:sp>
      <p:sp>
        <p:nvSpPr>
          <p:cNvPr id="8" name="Text Placeholder 7">
            <a:extLst>
              <a:ext uri="{FF2B5EF4-FFF2-40B4-BE49-F238E27FC236}">
                <a16:creationId xmlns:a16="http://schemas.microsoft.com/office/drawing/2014/main" id="{11AD677C-EA58-0740-A3A3-3B79C2B2E4CD}"/>
              </a:ext>
            </a:extLst>
          </p:cNvPr>
          <p:cNvSpPr>
            <a:spLocks noGrp="1"/>
          </p:cNvSpPr>
          <p:nvPr>
            <p:ph type="body" sz="quarter" idx="31" hasCustomPrompt="1"/>
          </p:nvPr>
        </p:nvSpPr>
        <p:spPr>
          <a:xfrm>
            <a:off x="626399" y="2430619"/>
            <a:ext cx="5455376" cy="488201"/>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200" b="0" i="0">
                <a:solidFill>
                  <a:srgbClr val="060320"/>
                </a:solidFill>
                <a:latin typeface="Equip Light" panose="02000503000000020004" pitchFamily="2" charset="77"/>
              </a:defRPr>
            </a:lvl1pPr>
          </a:lstStyle>
          <a:p>
            <a:pPr lvl="0"/>
            <a:r>
              <a:rPr lang="en-GB" dirty="0"/>
              <a:t>Edit description; feel free to change </a:t>
            </a:r>
            <a:r>
              <a:rPr lang="en-GB" dirty="0" err="1"/>
              <a:t>color</a:t>
            </a:r>
            <a:r>
              <a:rPr lang="en-GB" dirty="0"/>
              <a:t> of photo-frame to “nightfall-blue” (#13294B) or to “lavender-purple” (#2E008B) </a:t>
            </a:r>
          </a:p>
        </p:txBody>
      </p:sp>
      <p:sp>
        <p:nvSpPr>
          <p:cNvPr id="10" name="Text Placeholder 7">
            <a:extLst>
              <a:ext uri="{FF2B5EF4-FFF2-40B4-BE49-F238E27FC236}">
                <a16:creationId xmlns:a16="http://schemas.microsoft.com/office/drawing/2014/main" id="{7F9EF952-71B7-674A-B8D1-D3BF55A7C22A}"/>
              </a:ext>
            </a:extLst>
          </p:cNvPr>
          <p:cNvSpPr>
            <a:spLocks noGrp="1"/>
          </p:cNvSpPr>
          <p:nvPr>
            <p:ph type="body" sz="quarter" idx="10" hasCustomPrompt="1"/>
          </p:nvPr>
        </p:nvSpPr>
        <p:spPr>
          <a:xfrm>
            <a:off x="639386" y="5876515"/>
            <a:ext cx="5442390"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Tree>
    <p:extLst>
      <p:ext uri="{BB962C8B-B14F-4D97-AF65-F5344CB8AC3E}">
        <p14:creationId xmlns:p14="http://schemas.microsoft.com/office/powerpoint/2010/main" val="4863712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6_2_Photo 1 Left Subtitle">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0" y="0"/>
            <a:ext cx="3600000" cy="6858000"/>
          </a:xfrm>
          <a:solidFill>
            <a:schemeClr val="accent1"/>
          </a:solidFill>
        </p:spPr>
        <p:txBody>
          <a:bodyPr/>
          <a:lstStyle>
            <a:lvl1pPr marL="0" indent="0">
              <a:buNone/>
              <a:defRPr>
                <a:noFill/>
              </a:defRPr>
            </a:lvl1pPr>
          </a:lstStyle>
          <a:p>
            <a:r>
              <a:rPr lang="en-GB"/>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360000" y="360000"/>
            <a:ext cx="5040000" cy="6138000"/>
          </a:xfrm>
          <a:solidFill>
            <a:schemeClr val="bg1"/>
          </a:solidFill>
        </p:spPr>
        <p:txBody>
          <a:bodyPr/>
          <a:lstStyle>
            <a:lvl1pPr marL="0" indent="0">
              <a:buNone/>
              <a:defRPr>
                <a:noFill/>
              </a:defRPr>
            </a:lvl1pPr>
          </a:lstStyle>
          <a:p>
            <a:r>
              <a:rPr lang="en-GB"/>
              <a:t>Click icon to add picture</a:t>
            </a:r>
            <a:endParaRPr lang="en-PT" dirty="0"/>
          </a:p>
        </p:txBody>
      </p:sp>
      <p:pic>
        <p:nvPicPr>
          <p:cNvPr id="7" name="Graphic 6">
            <a:extLst>
              <a:ext uri="{FF2B5EF4-FFF2-40B4-BE49-F238E27FC236}">
                <a16:creationId xmlns:a16="http://schemas.microsoft.com/office/drawing/2014/main" id="{68B0E22B-FCE9-754C-80EB-DF1C8C38A25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2" name="Text Placeholder 7">
            <a:extLst>
              <a:ext uri="{FF2B5EF4-FFF2-40B4-BE49-F238E27FC236}">
                <a16:creationId xmlns:a16="http://schemas.microsoft.com/office/drawing/2014/main" id="{733D04BC-2029-5F42-B2DA-18FE12DFDB5B}"/>
              </a:ext>
            </a:extLst>
          </p:cNvPr>
          <p:cNvSpPr>
            <a:spLocks noGrp="1"/>
          </p:cNvSpPr>
          <p:nvPr>
            <p:ph type="body" sz="quarter" idx="10" hasCustomPrompt="1"/>
          </p:nvPr>
        </p:nvSpPr>
        <p:spPr>
          <a:xfrm>
            <a:off x="6122186" y="5876515"/>
            <a:ext cx="5442390"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3" name="Text Placeholder 7">
            <a:extLst>
              <a:ext uri="{FF2B5EF4-FFF2-40B4-BE49-F238E27FC236}">
                <a16:creationId xmlns:a16="http://schemas.microsoft.com/office/drawing/2014/main" id="{0EA34B8E-7E97-A543-A4A5-F722DD3790F1}"/>
              </a:ext>
            </a:extLst>
          </p:cNvPr>
          <p:cNvSpPr>
            <a:spLocks noGrp="1"/>
          </p:cNvSpPr>
          <p:nvPr>
            <p:ph type="body" sz="quarter" idx="12" hasCustomPrompt="1"/>
          </p:nvPr>
        </p:nvSpPr>
        <p:spPr>
          <a:xfrm>
            <a:off x="6109200" y="1885395"/>
            <a:ext cx="5455376" cy="365091"/>
          </a:xfrm>
          <a:prstGeom prst="rect">
            <a:avLst/>
          </a:prstGeom>
        </p:spPr>
        <p:txBody>
          <a:bodyPr wrap="square" tIns="72000" anchor="t">
            <a:spAutoFit/>
          </a:bodyPr>
          <a:lstStyle>
            <a:lvl1pPr marL="0" indent="0">
              <a:lnSpc>
                <a:spcPct val="100000"/>
              </a:lnSpc>
              <a:buNone/>
              <a:defRPr sz="1600" b="0" i="0">
                <a:solidFill>
                  <a:schemeClr val="tx1"/>
                </a:solidFill>
                <a:latin typeface="Equip Extended Light" panose="02000503000000020004" pitchFamily="2" charset="77"/>
              </a:defRPr>
            </a:lvl1pPr>
          </a:lstStyle>
          <a:p>
            <a:pPr lvl="0"/>
            <a:r>
              <a:rPr lang="en-GB" dirty="0"/>
              <a:t>Edit subtitle</a:t>
            </a:r>
          </a:p>
        </p:txBody>
      </p:sp>
      <p:sp>
        <p:nvSpPr>
          <p:cNvPr id="15" name="Title 1">
            <a:extLst>
              <a:ext uri="{FF2B5EF4-FFF2-40B4-BE49-F238E27FC236}">
                <a16:creationId xmlns:a16="http://schemas.microsoft.com/office/drawing/2014/main" id="{2D4316BD-0421-5643-9C3E-86BD0386F83A}"/>
              </a:ext>
            </a:extLst>
          </p:cNvPr>
          <p:cNvSpPr>
            <a:spLocks noGrp="1"/>
          </p:cNvSpPr>
          <p:nvPr>
            <p:ph type="title" hasCustomPrompt="1"/>
          </p:nvPr>
        </p:nvSpPr>
        <p:spPr>
          <a:xfrm>
            <a:off x="6109200" y="1333692"/>
            <a:ext cx="5455376" cy="611312"/>
          </a:xfrm>
          <a:prstGeom prst="rect">
            <a:avLst/>
          </a:prstGeom>
        </p:spPr>
        <p:txBody>
          <a:bodyPr wrap="square" tIns="72000" anchor="t">
            <a:spAutoFit/>
          </a:bodyPr>
          <a:lstStyle>
            <a:lvl1pPr>
              <a:lnSpc>
                <a:spcPct val="100000"/>
              </a:lnSpc>
              <a:defRPr sz="3200" b="1" i="0">
                <a:solidFill>
                  <a:schemeClr val="tx1"/>
                </a:solidFill>
                <a:latin typeface="Equip Extended" panose="02000503030000020004" pitchFamily="2" charset="77"/>
              </a:defRPr>
            </a:lvl1pPr>
          </a:lstStyle>
          <a:p>
            <a:r>
              <a:rPr lang="en-GB" dirty="0"/>
              <a:t>Edit title</a:t>
            </a:r>
            <a:endParaRPr lang="en-PT" dirty="0"/>
          </a:p>
        </p:txBody>
      </p:sp>
      <p:sp>
        <p:nvSpPr>
          <p:cNvPr id="16" name="Text Placeholder 7">
            <a:extLst>
              <a:ext uri="{FF2B5EF4-FFF2-40B4-BE49-F238E27FC236}">
                <a16:creationId xmlns:a16="http://schemas.microsoft.com/office/drawing/2014/main" id="{2D96C5BE-73D1-584A-99EB-3318DF8F4DDC}"/>
              </a:ext>
            </a:extLst>
          </p:cNvPr>
          <p:cNvSpPr>
            <a:spLocks noGrp="1"/>
          </p:cNvSpPr>
          <p:nvPr>
            <p:ph type="body" sz="quarter" idx="31" hasCustomPrompt="1"/>
          </p:nvPr>
        </p:nvSpPr>
        <p:spPr>
          <a:xfrm>
            <a:off x="6109200" y="2430619"/>
            <a:ext cx="5455376" cy="488201"/>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200" b="0" i="0">
                <a:solidFill>
                  <a:schemeClr val="tx1"/>
                </a:solidFill>
                <a:latin typeface="Equip Light" panose="02000503000000020004" pitchFamily="2" charset="77"/>
              </a:defRPr>
            </a:lvl1pPr>
          </a:lstStyle>
          <a:p>
            <a:pPr lvl="0"/>
            <a:r>
              <a:rPr lang="en-GB" dirty="0"/>
              <a:t>Edit description; feel free to change </a:t>
            </a:r>
            <a:r>
              <a:rPr lang="en-GB" dirty="0" err="1"/>
              <a:t>color</a:t>
            </a:r>
            <a:r>
              <a:rPr lang="en-GB" dirty="0"/>
              <a:t> of photo-frame to “nightfall-blue” (#13294B) or to “lavender-purple” (#2E008B) </a:t>
            </a:r>
          </a:p>
        </p:txBody>
      </p:sp>
    </p:spTree>
    <p:extLst>
      <p:ext uri="{BB962C8B-B14F-4D97-AF65-F5344CB8AC3E}">
        <p14:creationId xmlns:p14="http://schemas.microsoft.com/office/powerpoint/2010/main" val="288171056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6_3_Grid 2 Photos Panel Righ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8592000" y="0"/>
            <a:ext cx="3600000" cy="6858000"/>
          </a:xfrm>
          <a:solidFill>
            <a:schemeClr val="accent1"/>
          </a:solidFill>
        </p:spPr>
        <p:txBody>
          <a:bodyPr/>
          <a:lstStyle>
            <a:lvl1pPr marL="0" indent="0">
              <a:buNone/>
              <a:defRPr>
                <a:noFill/>
              </a:defRPr>
            </a:lvl1pPr>
          </a:lstStyle>
          <a:p>
            <a:r>
              <a:rPr lang="en-GB"/>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6253198" y="720000"/>
            <a:ext cx="5241601" cy="5418000"/>
          </a:xfrm>
          <a:solidFill>
            <a:schemeClr val="bg1"/>
          </a:solidFill>
        </p:spPr>
        <p:txBody>
          <a:bodyPr/>
          <a:lstStyle>
            <a:lvl1pPr marL="0" indent="0">
              <a:buNone/>
              <a:defRPr>
                <a:noFill/>
              </a:defRPr>
            </a:lvl1pPr>
          </a:lstStyle>
          <a:p>
            <a:r>
              <a:rPr lang="en-GB"/>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720000" y="720000"/>
            <a:ext cx="5241600" cy="5418000"/>
          </a:xfrm>
          <a:solidFill>
            <a:schemeClr val="bg1"/>
          </a:solidFill>
        </p:spPr>
        <p:txBody>
          <a:bodyPr/>
          <a:lstStyle>
            <a:lvl1pPr marL="0" indent="0">
              <a:buNone/>
              <a:defRPr>
                <a:noFill/>
              </a:defRPr>
            </a:lvl1pPr>
          </a:lstStyle>
          <a:p>
            <a:r>
              <a:rPr lang="en-GB"/>
              <a:t>Click icon to add picture</a:t>
            </a:r>
            <a:endParaRPr lang="en-PT" dirty="0"/>
          </a:p>
        </p:txBody>
      </p:sp>
    </p:spTree>
    <p:extLst>
      <p:ext uri="{BB962C8B-B14F-4D97-AF65-F5344CB8AC3E}">
        <p14:creationId xmlns:p14="http://schemas.microsoft.com/office/powerpoint/2010/main" val="21976791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6_4_Grid 2 Photos Panel Lef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0" y="0"/>
            <a:ext cx="3600000" cy="6858000"/>
          </a:xfrm>
          <a:solidFill>
            <a:schemeClr val="accent1"/>
          </a:solidFill>
        </p:spPr>
        <p:txBody>
          <a:bodyPr/>
          <a:lstStyle>
            <a:lvl1pPr marL="0" indent="0">
              <a:buNone/>
              <a:defRPr>
                <a:noFill/>
              </a:defRPr>
            </a:lvl1pPr>
          </a:lstStyle>
          <a:p>
            <a:r>
              <a:rPr lang="en-GB"/>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6253198" y="720000"/>
            <a:ext cx="5241601" cy="5418000"/>
          </a:xfrm>
          <a:solidFill>
            <a:schemeClr val="bg1"/>
          </a:solidFill>
        </p:spPr>
        <p:txBody>
          <a:bodyPr/>
          <a:lstStyle>
            <a:lvl1pPr marL="0" indent="0">
              <a:buNone/>
              <a:defRPr>
                <a:noFill/>
              </a:defRPr>
            </a:lvl1pPr>
          </a:lstStyle>
          <a:p>
            <a:r>
              <a:rPr lang="en-GB"/>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720000" y="720000"/>
            <a:ext cx="5241600" cy="5418000"/>
          </a:xfrm>
          <a:solidFill>
            <a:schemeClr val="bg1"/>
          </a:solidFill>
        </p:spPr>
        <p:txBody>
          <a:bodyPr/>
          <a:lstStyle>
            <a:lvl1pPr marL="0" indent="0">
              <a:buNone/>
              <a:defRPr>
                <a:noFill/>
              </a:defRPr>
            </a:lvl1pPr>
          </a:lstStyle>
          <a:p>
            <a:r>
              <a:rPr lang="en-GB"/>
              <a:t>Click icon to add picture</a:t>
            </a:r>
            <a:endParaRPr lang="en-PT" dirty="0"/>
          </a:p>
        </p:txBody>
      </p:sp>
    </p:spTree>
    <p:extLst>
      <p:ext uri="{BB962C8B-B14F-4D97-AF65-F5344CB8AC3E}">
        <p14:creationId xmlns:p14="http://schemas.microsoft.com/office/powerpoint/2010/main" val="11836526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6_5_Grid 3 Photos Panel Lef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0" y="0"/>
            <a:ext cx="3600000" cy="6858000"/>
          </a:xfrm>
          <a:solidFill>
            <a:schemeClr val="accent1"/>
          </a:solidFill>
        </p:spPr>
        <p:txBody>
          <a:bodyPr/>
          <a:lstStyle>
            <a:lvl1pPr marL="0" indent="0">
              <a:buNone/>
              <a:defRPr>
                <a:noFill/>
              </a:defRPr>
            </a:lvl1pPr>
          </a:lstStyle>
          <a:p>
            <a:r>
              <a:rPr lang="en-GB"/>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720000" y="720000"/>
            <a:ext cx="6976800" cy="5418000"/>
          </a:xfrm>
          <a:solidFill>
            <a:schemeClr val="bg1"/>
          </a:solidFill>
        </p:spPr>
        <p:txBody>
          <a:bodyPr/>
          <a:lstStyle>
            <a:lvl1pPr marL="0" indent="0">
              <a:buNone/>
              <a:defRPr>
                <a:noFill/>
              </a:defRPr>
            </a:lvl1pPr>
          </a:lstStyle>
          <a:p>
            <a:r>
              <a:rPr lang="en-GB"/>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8006400" y="720000"/>
            <a:ext cx="348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15" name="Picture Placeholder 13">
            <a:extLst>
              <a:ext uri="{FF2B5EF4-FFF2-40B4-BE49-F238E27FC236}">
                <a16:creationId xmlns:a16="http://schemas.microsoft.com/office/drawing/2014/main" id="{D4BE1903-AF78-AF4B-821F-471B4384EE44}"/>
              </a:ext>
            </a:extLst>
          </p:cNvPr>
          <p:cNvSpPr>
            <a:spLocks noGrp="1"/>
          </p:cNvSpPr>
          <p:nvPr>
            <p:ph type="pic" sz="quarter" idx="16"/>
          </p:nvPr>
        </p:nvSpPr>
        <p:spPr>
          <a:xfrm>
            <a:off x="8006400" y="3574801"/>
            <a:ext cx="3488400" cy="2563200"/>
          </a:xfrm>
          <a:solidFill>
            <a:schemeClr val="bg1"/>
          </a:solidFill>
        </p:spPr>
        <p:txBody>
          <a:bodyPr/>
          <a:lstStyle>
            <a:lvl1pPr marL="0" indent="0">
              <a:buNone/>
              <a:defRPr>
                <a:noFill/>
              </a:defRPr>
            </a:lvl1pPr>
          </a:lstStyle>
          <a:p>
            <a:r>
              <a:rPr lang="en-GB"/>
              <a:t>Click icon to add picture</a:t>
            </a:r>
            <a:endParaRPr lang="en-PT" dirty="0"/>
          </a:p>
        </p:txBody>
      </p:sp>
    </p:spTree>
    <p:extLst>
      <p:ext uri="{BB962C8B-B14F-4D97-AF65-F5344CB8AC3E}">
        <p14:creationId xmlns:p14="http://schemas.microsoft.com/office/powerpoint/2010/main" val="110035390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6_Grid 3 Photos Panel Righ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8592000" y="0"/>
            <a:ext cx="3600000" cy="6858000"/>
          </a:xfrm>
          <a:solidFill>
            <a:schemeClr val="accent1"/>
          </a:solidFill>
        </p:spPr>
        <p:txBody>
          <a:bodyPr/>
          <a:lstStyle>
            <a:lvl1pPr marL="0" indent="0">
              <a:buNone/>
              <a:defRPr>
                <a:noFill/>
              </a:defRPr>
            </a:lvl1pPr>
          </a:lstStyle>
          <a:p>
            <a:r>
              <a:rPr lang="en-GB"/>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4518000" y="720000"/>
            <a:ext cx="6976800" cy="5418000"/>
          </a:xfrm>
          <a:solidFill>
            <a:schemeClr val="bg1"/>
          </a:solidFill>
        </p:spPr>
        <p:txBody>
          <a:bodyPr/>
          <a:lstStyle>
            <a:lvl1pPr marL="0" indent="0">
              <a:buNone/>
              <a:defRPr>
                <a:noFill/>
              </a:defRPr>
            </a:lvl1pPr>
          </a:lstStyle>
          <a:p>
            <a:r>
              <a:rPr lang="en-GB"/>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720000" y="720000"/>
            <a:ext cx="348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15" name="Picture Placeholder 13">
            <a:extLst>
              <a:ext uri="{FF2B5EF4-FFF2-40B4-BE49-F238E27FC236}">
                <a16:creationId xmlns:a16="http://schemas.microsoft.com/office/drawing/2014/main" id="{D4BE1903-AF78-AF4B-821F-471B4384EE44}"/>
              </a:ext>
            </a:extLst>
          </p:cNvPr>
          <p:cNvSpPr>
            <a:spLocks noGrp="1"/>
          </p:cNvSpPr>
          <p:nvPr>
            <p:ph type="pic" sz="quarter" idx="16"/>
          </p:nvPr>
        </p:nvSpPr>
        <p:spPr>
          <a:xfrm>
            <a:off x="720000" y="3574801"/>
            <a:ext cx="3488400" cy="2563200"/>
          </a:xfrm>
          <a:solidFill>
            <a:schemeClr val="bg1"/>
          </a:solidFill>
        </p:spPr>
        <p:txBody>
          <a:bodyPr/>
          <a:lstStyle>
            <a:lvl1pPr marL="0" indent="0">
              <a:buNone/>
              <a:defRPr>
                <a:noFill/>
              </a:defRPr>
            </a:lvl1pPr>
          </a:lstStyle>
          <a:p>
            <a:r>
              <a:rPr lang="en-GB"/>
              <a:t>Click icon to add picture</a:t>
            </a:r>
            <a:endParaRPr lang="en-PT" dirty="0"/>
          </a:p>
        </p:txBody>
      </p:sp>
    </p:spTree>
    <p:extLst>
      <p:ext uri="{BB962C8B-B14F-4D97-AF65-F5344CB8AC3E}">
        <p14:creationId xmlns:p14="http://schemas.microsoft.com/office/powerpoint/2010/main" val="18682517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_7_Grid 6 Photos Panel Righ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8592000" y="0"/>
            <a:ext cx="3600000" cy="6858000"/>
          </a:xfrm>
          <a:solidFill>
            <a:schemeClr val="accent1"/>
          </a:solidFill>
        </p:spPr>
        <p:txBody>
          <a:bodyPr/>
          <a:lstStyle>
            <a:lvl1pPr marL="0" indent="0">
              <a:buNone/>
              <a:defRPr>
                <a:noFill/>
              </a:defRPr>
            </a:lvl1pPr>
          </a:lstStyle>
          <a:p>
            <a:r>
              <a:rPr lang="en-GB"/>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720000" y="720000"/>
            <a:ext cx="339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15" name="Picture Placeholder 13">
            <a:extLst>
              <a:ext uri="{FF2B5EF4-FFF2-40B4-BE49-F238E27FC236}">
                <a16:creationId xmlns:a16="http://schemas.microsoft.com/office/drawing/2014/main" id="{D4BE1903-AF78-AF4B-821F-471B4384EE44}"/>
              </a:ext>
            </a:extLst>
          </p:cNvPr>
          <p:cNvSpPr>
            <a:spLocks noGrp="1"/>
          </p:cNvSpPr>
          <p:nvPr>
            <p:ph type="pic" sz="quarter" idx="16"/>
          </p:nvPr>
        </p:nvSpPr>
        <p:spPr>
          <a:xfrm>
            <a:off x="720000" y="3574801"/>
            <a:ext cx="339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6" name="Picture Placeholder 13">
            <a:extLst>
              <a:ext uri="{FF2B5EF4-FFF2-40B4-BE49-F238E27FC236}">
                <a16:creationId xmlns:a16="http://schemas.microsoft.com/office/drawing/2014/main" id="{69686BD6-A489-A646-BD24-A630E50308B0}"/>
              </a:ext>
            </a:extLst>
          </p:cNvPr>
          <p:cNvSpPr>
            <a:spLocks noGrp="1"/>
          </p:cNvSpPr>
          <p:nvPr>
            <p:ph type="pic" sz="quarter" idx="17"/>
          </p:nvPr>
        </p:nvSpPr>
        <p:spPr>
          <a:xfrm>
            <a:off x="8096400" y="720000"/>
            <a:ext cx="339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7" name="Picture Placeholder 13">
            <a:extLst>
              <a:ext uri="{FF2B5EF4-FFF2-40B4-BE49-F238E27FC236}">
                <a16:creationId xmlns:a16="http://schemas.microsoft.com/office/drawing/2014/main" id="{91CA29EE-A240-7449-9954-F5D2512BF64A}"/>
              </a:ext>
            </a:extLst>
          </p:cNvPr>
          <p:cNvSpPr>
            <a:spLocks noGrp="1"/>
          </p:cNvSpPr>
          <p:nvPr>
            <p:ph type="pic" sz="quarter" idx="18"/>
          </p:nvPr>
        </p:nvSpPr>
        <p:spPr>
          <a:xfrm>
            <a:off x="8096400" y="3574801"/>
            <a:ext cx="339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8" name="Picture Placeholder 13">
            <a:extLst>
              <a:ext uri="{FF2B5EF4-FFF2-40B4-BE49-F238E27FC236}">
                <a16:creationId xmlns:a16="http://schemas.microsoft.com/office/drawing/2014/main" id="{71D5FEED-102B-CE49-9500-8FB69CEBADC1}"/>
              </a:ext>
            </a:extLst>
          </p:cNvPr>
          <p:cNvSpPr>
            <a:spLocks noGrp="1"/>
          </p:cNvSpPr>
          <p:nvPr>
            <p:ph type="pic" sz="quarter" idx="19"/>
          </p:nvPr>
        </p:nvSpPr>
        <p:spPr>
          <a:xfrm>
            <a:off x="4406400" y="720000"/>
            <a:ext cx="339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9" name="Picture Placeholder 13">
            <a:extLst>
              <a:ext uri="{FF2B5EF4-FFF2-40B4-BE49-F238E27FC236}">
                <a16:creationId xmlns:a16="http://schemas.microsoft.com/office/drawing/2014/main" id="{4FF02295-B65A-514C-ADDC-AC2EBD35FA71}"/>
              </a:ext>
            </a:extLst>
          </p:cNvPr>
          <p:cNvSpPr>
            <a:spLocks noGrp="1"/>
          </p:cNvSpPr>
          <p:nvPr>
            <p:ph type="pic" sz="quarter" idx="20"/>
          </p:nvPr>
        </p:nvSpPr>
        <p:spPr>
          <a:xfrm>
            <a:off x="4406400" y="3574801"/>
            <a:ext cx="3398400" cy="2563200"/>
          </a:xfrm>
          <a:solidFill>
            <a:schemeClr val="bg1"/>
          </a:solidFill>
        </p:spPr>
        <p:txBody>
          <a:bodyPr/>
          <a:lstStyle>
            <a:lvl1pPr marL="0" indent="0">
              <a:buNone/>
              <a:defRPr>
                <a:noFill/>
              </a:defRPr>
            </a:lvl1pPr>
          </a:lstStyle>
          <a:p>
            <a:r>
              <a:rPr lang="en-GB"/>
              <a:t>Click icon to add picture</a:t>
            </a:r>
            <a:endParaRPr lang="en-PT" dirty="0"/>
          </a:p>
        </p:txBody>
      </p:sp>
    </p:spTree>
    <p:extLst>
      <p:ext uri="{BB962C8B-B14F-4D97-AF65-F5344CB8AC3E}">
        <p14:creationId xmlns:p14="http://schemas.microsoft.com/office/powerpoint/2010/main" val="954492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3_Title Green">
    <p:bg>
      <p:bgPr>
        <a:solidFill>
          <a:srgbClr val="00DBA9"/>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D7312A8C-40FE-CC4B-A872-EF27E5B8A7E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37600" y="0"/>
            <a:ext cx="1982400" cy="1486800"/>
          </a:xfrm>
          <a:prstGeom prst="rect">
            <a:avLst/>
          </a:prstGeom>
        </p:spPr>
      </p:pic>
      <p:pic>
        <p:nvPicPr>
          <p:cNvPr id="6" name="r1Artboard 3 copy 34edsw.pdf">
            <a:extLst>
              <a:ext uri="{FF2B5EF4-FFF2-40B4-BE49-F238E27FC236}">
                <a16:creationId xmlns:a16="http://schemas.microsoft.com/office/drawing/2014/main" id="{11202A20-3CFD-0A41-BEEE-C4D6D3A3A51D}"/>
              </a:ext>
            </a:extLst>
          </p:cNvPr>
          <p:cNvPicPr>
            <a:picLocks noChangeAspect="1"/>
          </p:cNvPicPr>
          <p:nvPr userDrawn="1"/>
        </p:nvPicPr>
        <p:blipFill rotWithShape="1">
          <a:blip r:embed="rId4">
            <a:alphaModFix amt="55000"/>
            <a:extLst>
              <a:ext uri="{28A0092B-C50C-407E-A947-70E740481C1C}">
                <a14:useLocalDpi xmlns:a14="http://schemas.microsoft.com/office/drawing/2010/main" val="0"/>
              </a:ext>
            </a:extLst>
          </a:blip>
          <a:srcRect l="-127" t="37299" r="51849" b="14438"/>
          <a:stretch/>
        </p:blipFill>
        <p:spPr>
          <a:xfrm>
            <a:off x="3758638" y="0"/>
            <a:ext cx="8433362" cy="6858000"/>
          </a:xfrm>
          <a:prstGeom prst="rect">
            <a:avLst/>
          </a:prstGeom>
          <a:ln w="12700">
            <a:miter lim="400000"/>
          </a:ln>
        </p:spPr>
      </p:pic>
      <p:sp>
        <p:nvSpPr>
          <p:cNvPr id="4" name="Title 1">
            <a:extLst>
              <a:ext uri="{FF2B5EF4-FFF2-40B4-BE49-F238E27FC236}">
                <a16:creationId xmlns:a16="http://schemas.microsoft.com/office/drawing/2014/main" id="{17AAB606-6867-894C-9BD5-B6BFB3E820B8}"/>
              </a:ext>
            </a:extLst>
          </p:cNvPr>
          <p:cNvSpPr>
            <a:spLocks noGrp="1"/>
          </p:cNvSpPr>
          <p:nvPr>
            <p:ph type="title" hasCustomPrompt="1"/>
          </p:nvPr>
        </p:nvSpPr>
        <p:spPr>
          <a:xfrm>
            <a:off x="540000" y="2826958"/>
            <a:ext cx="9767782" cy="1519968"/>
          </a:xfrm>
          <a:prstGeom prst="rect">
            <a:avLst/>
          </a:prstGeom>
        </p:spPr>
        <p:txBody>
          <a:bodyPr anchor="ctr">
            <a:spAutoFit/>
          </a:bodyPr>
          <a:lstStyle>
            <a:lvl1pPr>
              <a:lnSpc>
                <a:spcPct val="70000"/>
              </a:lnSpc>
              <a:defRPr sz="12000" b="1" i="0">
                <a:solidFill>
                  <a:schemeClr val="tx1"/>
                </a:solidFill>
                <a:latin typeface="Equip Extended" panose="02000503030000020004" pitchFamily="2" charset="77"/>
              </a:defRPr>
            </a:lvl1pPr>
          </a:lstStyle>
          <a:p>
            <a:r>
              <a:rPr lang="en-GB" dirty="0"/>
              <a:t>Edit title</a:t>
            </a:r>
            <a:endParaRPr lang="en-PT" dirty="0"/>
          </a:p>
        </p:txBody>
      </p:sp>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668395" cy="498475"/>
          </a:xfrm>
        </p:spPr>
        <p:txBody>
          <a:bodyPr anchor="ctr">
            <a:normAutofit/>
          </a:bodyPr>
          <a:lstStyle>
            <a:lvl1pPr marL="0" indent="0">
              <a:buNone/>
              <a:defRPr sz="1300" b="0" i="0">
                <a:solidFill>
                  <a:schemeClr val="tx1"/>
                </a:solidFill>
                <a:latin typeface="Equip Extended Light" panose="02000503000000020004" pitchFamily="2" charset="77"/>
              </a:defRPr>
            </a:lvl1pPr>
          </a:lstStyle>
          <a:p>
            <a:pPr lvl="0"/>
            <a:r>
              <a:rPr lang="en-GB" dirty="0"/>
              <a:t>Edit Footnote</a:t>
            </a:r>
          </a:p>
        </p:txBody>
      </p:sp>
    </p:spTree>
    <p:extLst>
      <p:ext uri="{BB962C8B-B14F-4D97-AF65-F5344CB8AC3E}">
        <p14:creationId xmlns:p14="http://schemas.microsoft.com/office/powerpoint/2010/main" val="400348928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8_Grid 6 Photos Panel Lef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0" y="0"/>
            <a:ext cx="3600000" cy="6858000"/>
          </a:xfrm>
          <a:solidFill>
            <a:schemeClr val="accent1"/>
          </a:solidFill>
        </p:spPr>
        <p:txBody>
          <a:bodyPr/>
          <a:lstStyle>
            <a:lvl1pPr marL="0" indent="0">
              <a:buNone/>
              <a:defRPr>
                <a:noFill/>
              </a:defRPr>
            </a:lvl1pPr>
          </a:lstStyle>
          <a:p>
            <a:r>
              <a:rPr lang="en-GB"/>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720000" y="720000"/>
            <a:ext cx="339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15" name="Picture Placeholder 13">
            <a:extLst>
              <a:ext uri="{FF2B5EF4-FFF2-40B4-BE49-F238E27FC236}">
                <a16:creationId xmlns:a16="http://schemas.microsoft.com/office/drawing/2014/main" id="{D4BE1903-AF78-AF4B-821F-471B4384EE44}"/>
              </a:ext>
            </a:extLst>
          </p:cNvPr>
          <p:cNvSpPr>
            <a:spLocks noGrp="1"/>
          </p:cNvSpPr>
          <p:nvPr>
            <p:ph type="pic" sz="quarter" idx="16"/>
          </p:nvPr>
        </p:nvSpPr>
        <p:spPr>
          <a:xfrm>
            <a:off x="720000" y="3574801"/>
            <a:ext cx="339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10" name="Picture Placeholder 13">
            <a:extLst>
              <a:ext uri="{FF2B5EF4-FFF2-40B4-BE49-F238E27FC236}">
                <a16:creationId xmlns:a16="http://schemas.microsoft.com/office/drawing/2014/main" id="{57A9786E-9E9A-694F-9DFE-5A81C7DCBD3E}"/>
              </a:ext>
            </a:extLst>
          </p:cNvPr>
          <p:cNvSpPr>
            <a:spLocks noGrp="1"/>
          </p:cNvSpPr>
          <p:nvPr>
            <p:ph type="pic" sz="quarter" idx="17"/>
          </p:nvPr>
        </p:nvSpPr>
        <p:spPr>
          <a:xfrm>
            <a:off x="8096400" y="720000"/>
            <a:ext cx="339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11" name="Picture Placeholder 13">
            <a:extLst>
              <a:ext uri="{FF2B5EF4-FFF2-40B4-BE49-F238E27FC236}">
                <a16:creationId xmlns:a16="http://schemas.microsoft.com/office/drawing/2014/main" id="{3FC6617E-3AA0-7F44-BB6E-A95F6B4AD9FD}"/>
              </a:ext>
            </a:extLst>
          </p:cNvPr>
          <p:cNvSpPr>
            <a:spLocks noGrp="1"/>
          </p:cNvSpPr>
          <p:nvPr>
            <p:ph type="pic" sz="quarter" idx="18"/>
          </p:nvPr>
        </p:nvSpPr>
        <p:spPr>
          <a:xfrm>
            <a:off x="8096400" y="3574801"/>
            <a:ext cx="339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12" name="Picture Placeholder 13">
            <a:extLst>
              <a:ext uri="{FF2B5EF4-FFF2-40B4-BE49-F238E27FC236}">
                <a16:creationId xmlns:a16="http://schemas.microsoft.com/office/drawing/2014/main" id="{DC037D5D-6243-624A-998E-8948B19940F2}"/>
              </a:ext>
            </a:extLst>
          </p:cNvPr>
          <p:cNvSpPr>
            <a:spLocks noGrp="1"/>
          </p:cNvSpPr>
          <p:nvPr>
            <p:ph type="pic" sz="quarter" idx="19"/>
          </p:nvPr>
        </p:nvSpPr>
        <p:spPr>
          <a:xfrm>
            <a:off x="4406400" y="720000"/>
            <a:ext cx="3398400" cy="2563200"/>
          </a:xfrm>
          <a:solidFill>
            <a:schemeClr val="bg1"/>
          </a:solidFill>
        </p:spPr>
        <p:txBody>
          <a:bodyPr/>
          <a:lstStyle>
            <a:lvl1pPr marL="0" indent="0">
              <a:buNone/>
              <a:defRPr>
                <a:noFill/>
              </a:defRPr>
            </a:lvl1pPr>
          </a:lstStyle>
          <a:p>
            <a:r>
              <a:rPr lang="en-GB"/>
              <a:t>Click icon to add picture</a:t>
            </a:r>
            <a:endParaRPr lang="en-PT" dirty="0"/>
          </a:p>
        </p:txBody>
      </p:sp>
      <p:sp>
        <p:nvSpPr>
          <p:cNvPr id="14" name="Picture Placeholder 13">
            <a:extLst>
              <a:ext uri="{FF2B5EF4-FFF2-40B4-BE49-F238E27FC236}">
                <a16:creationId xmlns:a16="http://schemas.microsoft.com/office/drawing/2014/main" id="{E33C411A-570E-A548-AA0F-A1B4552CAA3C}"/>
              </a:ext>
            </a:extLst>
          </p:cNvPr>
          <p:cNvSpPr>
            <a:spLocks noGrp="1"/>
          </p:cNvSpPr>
          <p:nvPr>
            <p:ph type="pic" sz="quarter" idx="20"/>
          </p:nvPr>
        </p:nvSpPr>
        <p:spPr>
          <a:xfrm>
            <a:off x="4406400" y="3574801"/>
            <a:ext cx="3398400" cy="2563200"/>
          </a:xfrm>
          <a:solidFill>
            <a:schemeClr val="bg1"/>
          </a:solidFill>
        </p:spPr>
        <p:txBody>
          <a:bodyPr/>
          <a:lstStyle>
            <a:lvl1pPr marL="0" indent="0">
              <a:buNone/>
              <a:defRPr>
                <a:noFill/>
              </a:defRPr>
            </a:lvl1pPr>
          </a:lstStyle>
          <a:p>
            <a:r>
              <a:rPr lang="en-GB"/>
              <a:t>Click icon to add picture</a:t>
            </a:r>
            <a:endParaRPr lang="en-PT" dirty="0"/>
          </a:p>
        </p:txBody>
      </p:sp>
    </p:spTree>
    <p:extLst>
      <p:ext uri="{BB962C8B-B14F-4D97-AF65-F5344CB8AC3E}">
        <p14:creationId xmlns:p14="http://schemas.microsoft.com/office/powerpoint/2010/main" val="360825692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7_1_Statement">
    <p:bg>
      <p:bgPr>
        <a:solidFill>
          <a:schemeClr val="bg1"/>
        </a:solidFill>
        <a:effectLst/>
      </p:bgPr>
    </p:bg>
    <p:spTree>
      <p:nvGrpSpPr>
        <p:cNvPr id="1" name=""/>
        <p:cNvGrpSpPr/>
        <p:nvPr/>
      </p:nvGrpSpPr>
      <p:grpSpPr>
        <a:xfrm>
          <a:off x="0" y="0"/>
          <a:ext cx="0" cy="0"/>
          <a:chOff x="0" y="0"/>
          <a:chExt cx="0" cy="0"/>
        </a:xfrm>
      </p:grpSpPr>
      <p:pic>
        <p:nvPicPr>
          <p:cNvPr id="10" name="r1Artboard 2edsw.pdf" descr="r1Artboard 2edsw.pdf">
            <a:extLst>
              <a:ext uri="{FF2B5EF4-FFF2-40B4-BE49-F238E27FC236}">
                <a16:creationId xmlns:a16="http://schemas.microsoft.com/office/drawing/2014/main" id="{3576F7A7-93EC-2644-B6A7-F2AB1B07ADE0}"/>
              </a:ext>
            </a:extLst>
          </p:cNvPr>
          <p:cNvPicPr>
            <a:picLocks noChangeAspect="1"/>
          </p:cNvPicPr>
          <p:nvPr userDrawn="1"/>
        </p:nvPicPr>
        <p:blipFill rotWithShape="1">
          <a:blip r:embed="rId2">
            <a:alphaModFix amt="13000"/>
          </a:blip>
          <a:srcRect l="26596" b="37450"/>
          <a:stretch/>
        </p:blipFill>
        <p:spPr>
          <a:xfrm>
            <a:off x="0" y="3936274"/>
            <a:ext cx="4987211" cy="2921726"/>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8" name="Text Placeholder 7">
            <a:extLst>
              <a:ext uri="{FF2B5EF4-FFF2-40B4-BE49-F238E27FC236}">
                <a16:creationId xmlns:a16="http://schemas.microsoft.com/office/drawing/2014/main" id="{F58B3105-25FA-4A42-9600-479307B2997E}"/>
              </a:ext>
            </a:extLst>
          </p:cNvPr>
          <p:cNvSpPr>
            <a:spLocks noGrp="1"/>
          </p:cNvSpPr>
          <p:nvPr>
            <p:ph type="body" sz="quarter" idx="10" hasCustomPrompt="1"/>
          </p:nvPr>
        </p:nvSpPr>
        <p:spPr>
          <a:xfrm>
            <a:off x="639385" y="5876515"/>
            <a:ext cx="10977813"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1" name="Title 1">
            <a:extLst>
              <a:ext uri="{FF2B5EF4-FFF2-40B4-BE49-F238E27FC236}">
                <a16:creationId xmlns:a16="http://schemas.microsoft.com/office/drawing/2014/main" id="{33D0B1C6-E0E5-8A44-99DC-9E76979882FA}"/>
              </a:ext>
            </a:extLst>
          </p:cNvPr>
          <p:cNvSpPr>
            <a:spLocks noGrp="1"/>
          </p:cNvSpPr>
          <p:nvPr>
            <p:ph type="title" hasCustomPrompt="1"/>
          </p:nvPr>
        </p:nvSpPr>
        <p:spPr>
          <a:xfrm>
            <a:off x="611120" y="3078393"/>
            <a:ext cx="9767782" cy="718787"/>
          </a:xfrm>
          <a:prstGeom prst="rect">
            <a:avLst/>
          </a:prstGeom>
        </p:spPr>
        <p:txBody>
          <a:bodyPr anchor="ctr">
            <a:spAutoFit/>
          </a:bodyPr>
          <a:lstStyle>
            <a:lvl1pPr>
              <a:lnSpc>
                <a:spcPct val="80000"/>
              </a:lnSpc>
              <a:defRPr sz="4800" b="0" i="0">
                <a:solidFill>
                  <a:schemeClr val="tx1"/>
                </a:solidFill>
                <a:latin typeface="Equip Extended" panose="02000503030000020004" pitchFamily="2" charset="77"/>
              </a:defRPr>
            </a:lvl1pPr>
          </a:lstStyle>
          <a:p>
            <a:r>
              <a:rPr lang="en-GB" dirty="0"/>
              <a:t>Edit multiline description</a:t>
            </a:r>
            <a:endParaRPr lang="en-PT" dirty="0"/>
          </a:p>
        </p:txBody>
      </p:sp>
    </p:spTree>
    <p:extLst>
      <p:ext uri="{BB962C8B-B14F-4D97-AF65-F5344CB8AC3E}">
        <p14:creationId xmlns:p14="http://schemas.microsoft.com/office/powerpoint/2010/main" val="122542879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7_2_Metrics">
    <p:bg>
      <p:bgPr>
        <a:solidFill>
          <a:schemeClr val="bg1"/>
        </a:solidFill>
        <a:effectLst/>
      </p:bgPr>
    </p:bg>
    <p:spTree>
      <p:nvGrpSpPr>
        <p:cNvPr id="1" name=""/>
        <p:cNvGrpSpPr/>
        <p:nvPr/>
      </p:nvGrpSpPr>
      <p:grpSpPr>
        <a:xfrm>
          <a:off x="0" y="0"/>
          <a:ext cx="0" cy="0"/>
          <a:chOff x="0" y="0"/>
          <a:chExt cx="0" cy="0"/>
        </a:xfrm>
      </p:grpSpPr>
      <p:pic>
        <p:nvPicPr>
          <p:cNvPr id="25" name="r1Artboard 2edsw.pdf" descr="r1Artboard 2edsw.pdf">
            <a:extLst>
              <a:ext uri="{FF2B5EF4-FFF2-40B4-BE49-F238E27FC236}">
                <a16:creationId xmlns:a16="http://schemas.microsoft.com/office/drawing/2014/main" id="{26EA4B65-F354-BD45-A431-FFC265BFA1DE}"/>
              </a:ext>
            </a:extLst>
          </p:cNvPr>
          <p:cNvPicPr>
            <a:picLocks noChangeAspect="1"/>
          </p:cNvPicPr>
          <p:nvPr userDrawn="1"/>
        </p:nvPicPr>
        <p:blipFill rotWithShape="1">
          <a:blip r:embed="rId2">
            <a:alphaModFix amt="13000"/>
          </a:blip>
          <a:srcRect l="26596" b="37450"/>
          <a:stretch/>
        </p:blipFill>
        <p:spPr>
          <a:xfrm>
            <a:off x="0" y="3936274"/>
            <a:ext cx="4987211" cy="2921726"/>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C53473C3-C404-2743-B2A2-9D23CE924764}"/>
              </a:ext>
            </a:extLst>
          </p:cNvPr>
          <p:cNvSpPr>
            <a:spLocks noGrp="1"/>
          </p:cNvSpPr>
          <p:nvPr>
            <p:ph type="body" sz="quarter" idx="30" hasCustomPrompt="1"/>
          </p:nvPr>
        </p:nvSpPr>
        <p:spPr>
          <a:xfrm>
            <a:off x="626401" y="3500662"/>
            <a:ext cx="2714400" cy="365091"/>
          </a:xfrm>
          <a:prstGeom prst="rect">
            <a:avLst/>
          </a:prstGeom>
        </p:spPr>
        <p:txBody>
          <a:bodyPr wrap="square" tIns="72000" anchor="t">
            <a:spAutoFit/>
          </a:bodyPr>
          <a:lstStyle>
            <a:lvl1pPr marL="0" indent="0" algn="ctr">
              <a:lnSpc>
                <a:spcPct val="100000"/>
              </a:lnSpc>
              <a:buNone/>
              <a:defRPr sz="1600" b="0" i="0">
                <a:solidFill>
                  <a:schemeClr val="tx1"/>
                </a:solidFill>
                <a:latin typeface="Equip Extended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5F8B4A23-603A-8F49-8648-44A6048B1CF1}"/>
              </a:ext>
            </a:extLst>
          </p:cNvPr>
          <p:cNvSpPr>
            <a:spLocks noGrp="1"/>
          </p:cNvSpPr>
          <p:nvPr>
            <p:ph type="body" sz="quarter" idx="31" hasCustomPrompt="1"/>
          </p:nvPr>
        </p:nvSpPr>
        <p:spPr>
          <a:xfrm>
            <a:off x="626399" y="2605289"/>
            <a:ext cx="2714400" cy="857533"/>
          </a:xfrm>
          <a:prstGeom prst="rect">
            <a:avLst/>
          </a:prstGeom>
        </p:spPr>
        <p:txBody>
          <a:bodyPr wrap="square" tIns="72000" anchor="b">
            <a:spAutoFit/>
          </a:bodyPr>
          <a:lstStyle>
            <a:lvl1pPr marL="0" indent="0" algn="ctr">
              <a:lnSpc>
                <a:spcPct val="100000"/>
              </a:lnSpc>
              <a:buNone/>
              <a:defRPr sz="4800" b="1" i="0">
                <a:solidFill>
                  <a:schemeClr val="tx1"/>
                </a:solidFill>
                <a:latin typeface="Equip Extended" panose="02000503030000020004" pitchFamily="2" charset="77"/>
              </a:defRPr>
            </a:lvl1pPr>
          </a:lstStyle>
          <a:p>
            <a:pPr lvl="0"/>
            <a:r>
              <a:rPr lang="en-GB" dirty="0"/>
              <a:t>200+</a:t>
            </a:r>
          </a:p>
        </p:txBody>
      </p:sp>
      <p:sp>
        <p:nvSpPr>
          <p:cNvPr id="14" name="Text Placeholder 7">
            <a:extLst>
              <a:ext uri="{FF2B5EF4-FFF2-40B4-BE49-F238E27FC236}">
                <a16:creationId xmlns:a16="http://schemas.microsoft.com/office/drawing/2014/main" id="{6DBC0087-E0A4-7848-B45F-A95E780A486D}"/>
              </a:ext>
            </a:extLst>
          </p:cNvPr>
          <p:cNvSpPr>
            <a:spLocks noGrp="1"/>
          </p:cNvSpPr>
          <p:nvPr>
            <p:ph type="body" sz="quarter" idx="32" hasCustomPrompt="1"/>
          </p:nvPr>
        </p:nvSpPr>
        <p:spPr>
          <a:xfrm>
            <a:off x="3381600" y="3500662"/>
            <a:ext cx="2714400" cy="365091"/>
          </a:xfrm>
          <a:prstGeom prst="rect">
            <a:avLst/>
          </a:prstGeom>
        </p:spPr>
        <p:txBody>
          <a:bodyPr wrap="square" tIns="72000" anchor="t">
            <a:spAutoFit/>
          </a:bodyPr>
          <a:lstStyle>
            <a:lvl1pPr marL="0" indent="0" algn="ctr">
              <a:lnSpc>
                <a:spcPct val="100000"/>
              </a:lnSpc>
              <a:buNone/>
              <a:defRPr sz="1600" b="0" i="0">
                <a:solidFill>
                  <a:schemeClr val="tx1"/>
                </a:solidFill>
                <a:latin typeface="Equip Extended Light" panose="02000503000000020004" pitchFamily="2" charset="77"/>
              </a:defRPr>
            </a:lvl1pPr>
          </a:lstStyle>
          <a:p>
            <a:pPr lvl="0"/>
            <a:r>
              <a:rPr lang="en-GB" dirty="0"/>
              <a:t>Edit description</a:t>
            </a:r>
          </a:p>
        </p:txBody>
      </p:sp>
      <p:sp>
        <p:nvSpPr>
          <p:cNvPr id="16" name="Text Placeholder 7">
            <a:extLst>
              <a:ext uri="{FF2B5EF4-FFF2-40B4-BE49-F238E27FC236}">
                <a16:creationId xmlns:a16="http://schemas.microsoft.com/office/drawing/2014/main" id="{883CD8C0-F610-914A-A077-CB6A373027DA}"/>
              </a:ext>
            </a:extLst>
          </p:cNvPr>
          <p:cNvSpPr>
            <a:spLocks noGrp="1"/>
          </p:cNvSpPr>
          <p:nvPr>
            <p:ph type="body" sz="quarter" idx="33" hasCustomPrompt="1"/>
          </p:nvPr>
        </p:nvSpPr>
        <p:spPr>
          <a:xfrm>
            <a:off x="3381598" y="2605289"/>
            <a:ext cx="2714400" cy="857533"/>
          </a:xfrm>
          <a:prstGeom prst="rect">
            <a:avLst/>
          </a:prstGeom>
        </p:spPr>
        <p:txBody>
          <a:bodyPr wrap="square" tIns="72000" anchor="b">
            <a:spAutoFit/>
          </a:bodyPr>
          <a:lstStyle>
            <a:lvl1pPr marL="0" indent="0" algn="ctr">
              <a:lnSpc>
                <a:spcPct val="100000"/>
              </a:lnSpc>
              <a:buNone/>
              <a:defRPr sz="4800" b="1" i="0">
                <a:solidFill>
                  <a:schemeClr val="tx1"/>
                </a:solidFill>
                <a:latin typeface="Equip Extended" panose="02000503030000020004" pitchFamily="2" charset="77"/>
              </a:defRPr>
            </a:lvl1pPr>
          </a:lstStyle>
          <a:p>
            <a:pPr lvl="0"/>
            <a:r>
              <a:rPr lang="en-GB" dirty="0"/>
              <a:t>30</a:t>
            </a:r>
          </a:p>
        </p:txBody>
      </p:sp>
      <p:sp>
        <p:nvSpPr>
          <p:cNvPr id="17" name="Text Placeholder 7">
            <a:extLst>
              <a:ext uri="{FF2B5EF4-FFF2-40B4-BE49-F238E27FC236}">
                <a16:creationId xmlns:a16="http://schemas.microsoft.com/office/drawing/2014/main" id="{C5EE4C83-AD16-254D-A9B0-751A598A052C}"/>
              </a:ext>
            </a:extLst>
          </p:cNvPr>
          <p:cNvSpPr>
            <a:spLocks noGrp="1"/>
          </p:cNvSpPr>
          <p:nvPr>
            <p:ph type="body" sz="quarter" idx="34" hasCustomPrompt="1"/>
          </p:nvPr>
        </p:nvSpPr>
        <p:spPr>
          <a:xfrm>
            <a:off x="6096000" y="3500662"/>
            <a:ext cx="2714400" cy="365091"/>
          </a:xfrm>
          <a:prstGeom prst="rect">
            <a:avLst/>
          </a:prstGeom>
        </p:spPr>
        <p:txBody>
          <a:bodyPr wrap="square" tIns="72000" anchor="t">
            <a:spAutoFit/>
          </a:bodyPr>
          <a:lstStyle>
            <a:lvl1pPr marL="0" indent="0" algn="ctr">
              <a:lnSpc>
                <a:spcPct val="100000"/>
              </a:lnSpc>
              <a:buNone/>
              <a:defRPr sz="1600" b="0" i="0">
                <a:solidFill>
                  <a:schemeClr val="tx1"/>
                </a:solidFill>
                <a:latin typeface="Equip Extended Light" panose="02000503000000020004" pitchFamily="2" charset="77"/>
              </a:defRPr>
            </a:lvl1pPr>
          </a:lstStyle>
          <a:p>
            <a:pPr lvl="0"/>
            <a:r>
              <a:rPr lang="en-GB" dirty="0"/>
              <a:t>Edit description</a:t>
            </a:r>
          </a:p>
        </p:txBody>
      </p:sp>
      <p:sp>
        <p:nvSpPr>
          <p:cNvPr id="18" name="Text Placeholder 7">
            <a:extLst>
              <a:ext uri="{FF2B5EF4-FFF2-40B4-BE49-F238E27FC236}">
                <a16:creationId xmlns:a16="http://schemas.microsoft.com/office/drawing/2014/main" id="{03FD8D13-55DC-E742-87D4-EB8FD319EEA6}"/>
              </a:ext>
            </a:extLst>
          </p:cNvPr>
          <p:cNvSpPr>
            <a:spLocks noGrp="1"/>
          </p:cNvSpPr>
          <p:nvPr>
            <p:ph type="body" sz="quarter" idx="35" hasCustomPrompt="1"/>
          </p:nvPr>
        </p:nvSpPr>
        <p:spPr>
          <a:xfrm>
            <a:off x="6095998" y="2605289"/>
            <a:ext cx="2714400" cy="857533"/>
          </a:xfrm>
          <a:prstGeom prst="rect">
            <a:avLst/>
          </a:prstGeom>
        </p:spPr>
        <p:txBody>
          <a:bodyPr wrap="square" tIns="72000" anchor="b">
            <a:spAutoFit/>
          </a:bodyPr>
          <a:lstStyle>
            <a:lvl1pPr marL="0" indent="0" algn="ctr">
              <a:lnSpc>
                <a:spcPct val="100000"/>
              </a:lnSpc>
              <a:buNone/>
              <a:defRPr sz="4800" b="1" i="0">
                <a:solidFill>
                  <a:schemeClr val="tx1"/>
                </a:solidFill>
                <a:latin typeface="Equip Extended" panose="02000503030000020004" pitchFamily="2" charset="77"/>
              </a:defRPr>
            </a:lvl1pPr>
          </a:lstStyle>
          <a:p>
            <a:pPr lvl="0"/>
            <a:r>
              <a:rPr lang="en-GB" dirty="0"/>
              <a:t>80+</a:t>
            </a:r>
          </a:p>
        </p:txBody>
      </p:sp>
      <p:sp>
        <p:nvSpPr>
          <p:cNvPr id="20" name="Text Placeholder 7">
            <a:extLst>
              <a:ext uri="{FF2B5EF4-FFF2-40B4-BE49-F238E27FC236}">
                <a16:creationId xmlns:a16="http://schemas.microsoft.com/office/drawing/2014/main" id="{16C8591E-250B-B34C-8747-FC680D1942EC}"/>
              </a:ext>
            </a:extLst>
          </p:cNvPr>
          <p:cNvSpPr>
            <a:spLocks noGrp="1"/>
          </p:cNvSpPr>
          <p:nvPr>
            <p:ph type="body" sz="quarter" idx="36" hasCustomPrompt="1"/>
          </p:nvPr>
        </p:nvSpPr>
        <p:spPr>
          <a:xfrm>
            <a:off x="8810400" y="3500662"/>
            <a:ext cx="2714400" cy="365091"/>
          </a:xfrm>
          <a:prstGeom prst="rect">
            <a:avLst/>
          </a:prstGeom>
        </p:spPr>
        <p:txBody>
          <a:bodyPr wrap="square" tIns="72000" anchor="t">
            <a:spAutoFit/>
          </a:bodyPr>
          <a:lstStyle>
            <a:lvl1pPr marL="0" indent="0" algn="ctr">
              <a:lnSpc>
                <a:spcPct val="100000"/>
              </a:lnSpc>
              <a:buNone/>
              <a:defRPr sz="1600" b="0" i="0">
                <a:solidFill>
                  <a:schemeClr val="tx1"/>
                </a:solidFill>
                <a:latin typeface="Equip Extended Light" panose="02000503000000020004" pitchFamily="2" charset="77"/>
              </a:defRPr>
            </a:lvl1pPr>
          </a:lstStyle>
          <a:p>
            <a:pPr lvl="0"/>
            <a:r>
              <a:rPr lang="en-GB" dirty="0"/>
              <a:t>Edit description</a:t>
            </a:r>
          </a:p>
        </p:txBody>
      </p:sp>
      <p:sp>
        <p:nvSpPr>
          <p:cNvPr id="21" name="Text Placeholder 7">
            <a:extLst>
              <a:ext uri="{FF2B5EF4-FFF2-40B4-BE49-F238E27FC236}">
                <a16:creationId xmlns:a16="http://schemas.microsoft.com/office/drawing/2014/main" id="{2675FBF8-AC32-2148-BE3C-FD26BBB8104C}"/>
              </a:ext>
            </a:extLst>
          </p:cNvPr>
          <p:cNvSpPr>
            <a:spLocks noGrp="1"/>
          </p:cNvSpPr>
          <p:nvPr>
            <p:ph type="body" sz="quarter" idx="37" hasCustomPrompt="1"/>
          </p:nvPr>
        </p:nvSpPr>
        <p:spPr>
          <a:xfrm>
            <a:off x="8810398" y="2605289"/>
            <a:ext cx="2714400" cy="857533"/>
          </a:xfrm>
          <a:prstGeom prst="rect">
            <a:avLst/>
          </a:prstGeom>
        </p:spPr>
        <p:txBody>
          <a:bodyPr wrap="square" tIns="72000" anchor="b">
            <a:spAutoFit/>
          </a:bodyPr>
          <a:lstStyle>
            <a:lvl1pPr marL="0" indent="0" algn="ctr">
              <a:lnSpc>
                <a:spcPct val="100000"/>
              </a:lnSpc>
              <a:buNone/>
              <a:defRPr sz="4800" b="1" i="0">
                <a:solidFill>
                  <a:schemeClr val="tx1"/>
                </a:solidFill>
                <a:latin typeface="Equip Extended" panose="02000503030000020004" pitchFamily="2" charset="77"/>
              </a:defRPr>
            </a:lvl1pPr>
          </a:lstStyle>
          <a:p>
            <a:pPr lvl="0"/>
            <a:r>
              <a:rPr lang="en-GB" dirty="0"/>
              <a:t>8,400</a:t>
            </a:r>
          </a:p>
        </p:txBody>
      </p:sp>
      <p:sp>
        <p:nvSpPr>
          <p:cNvPr id="15" name="Text Placeholder 7">
            <a:extLst>
              <a:ext uri="{FF2B5EF4-FFF2-40B4-BE49-F238E27FC236}">
                <a16:creationId xmlns:a16="http://schemas.microsoft.com/office/drawing/2014/main" id="{9DC2C14C-9EC2-194E-865F-584B25F4495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3" name="Title 1">
            <a:extLst>
              <a:ext uri="{FF2B5EF4-FFF2-40B4-BE49-F238E27FC236}">
                <a16:creationId xmlns:a16="http://schemas.microsoft.com/office/drawing/2014/main" id="{452F5668-36D5-EB4B-8289-165433B96778}"/>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4" name="Text Placeholder 7">
            <a:extLst>
              <a:ext uri="{FF2B5EF4-FFF2-40B4-BE49-F238E27FC236}">
                <a16:creationId xmlns:a16="http://schemas.microsoft.com/office/drawing/2014/main" id="{1CF66929-3E91-ED4F-A55B-BD483966B32D}"/>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89655190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7_3_People List">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3741371"/>
            <a:ext cx="1774800" cy="334313"/>
          </a:xfrm>
          <a:prstGeom prst="rect">
            <a:avLst/>
          </a:prstGeom>
        </p:spPr>
        <p:txBody>
          <a:bodyPr wrap="square" tIns="72000" anchor="t">
            <a:spAutoFit/>
          </a:bodyPr>
          <a:lstStyle>
            <a:lvl1pPr marL="0" indent="0" algn="ctr">
              <a:lnSpc>
                <a:spcPct val="100000"/>
              </a:lnSpc>
              <a:buNone/>
              <a:defRPr sz="1400" b="1" i="0">
                <a:solidFill>
                  <a:schemeClr val="accent1"/>
                </a:solidFill>
                <a:latin typeface="Equip Extended" panose="02000503030000020004" pitchFamily="2" charset="77"/>
              </a:defRPr>
            </a:lvl1pPr>
          </a:lstStyle>
          <a:p>
            <a:pPr lvl="0"/>
            <a:r>
              <a:rPr lang="en-GB" dirty="0"/>
              <a:t>Edit name</a:t>
            </a:r>
          </a:p>
        </p:txBody>
      </p:sp>
      <p:sp>
        <p:nvSpPr>
          <p:cNvPr id="49" name="Image">
            <a:extLst>
              <a:ext uri="{FF2B5EF4-FFF2-40B4-BE49-F238E27FC236}">
                <a16:creationId xmlns:a16="http://schemas.microsoft.com/office/drawing/2014/main" id="{90D32E6D-2F9B-A946-8E9F-EE9BEB85E5C0}"/>
              </a:ext>
            </a:extLst>
          </p:cNvPr>
          <p:cNvSpPr>
            <a:spLocks noGrp="1" noChangeAspect="1"/>
          </p:cNvSpPr>
          <p:nvPr>
            <p:ph type="pic" sz="quarter" idx="30"/>
          </p:nvPr>
        </p:nvSpPr>
        <p:spPr>
          <a:xfrm>
            <a:off x="1195198" y="2034971"/>
            <a:ext cx="1544400" cy="15444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50" name="Text Placeholder 7">
            <a:extLst>
              <a:ext uri="{FF2B5EF4-FFF2-40B4-BE49-F238E27FC236}">
                <a16:creationId xmlns:a16="http://schemas.microsoft.com/office/drawing/2014/main" id="{57B9C421-650C-EC49-B411-E4D55A0DF93E}"/>
              </a:ext>
            </a:extLst>
          </p:cNvPr>
          <p:cNvSpPr>
            <a:spLocks noGrp="1"/>
          </p:cNvSpPr>
          <p:nvPr>
            <p:ph type="body" sz="quarter" idx="31" hasCustomPrompt="1"/>
          </p:nvPr>
        </p:nvSpPr>
        <p:spPr>
          <a:xfrm>
            <a:off x="31428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1" name="Text Placeholder 7">
            <a:extLst>
              <a:ext uri="{FF2B5EF4-FFF2-40B4-BE49-F238E27FC236}">
                <a16:creationId xmlns:a16="http://schemas.microsoft.com/office/drawing/2014/main" id="{ACF4ACF8-36CF-0F40-9D35-1445BB76D034}"/>
              </a:ext>
            </a:extLst>
          </p:cNvPr>
          <p:cNvSpPr>
            <a:spLocks noGrp="1"/>
          </p:cNvSpPr>
          <p:nvPr>
            <p:ph type="body" sz="quarter" idx="32" hasCustomPrompt="1"/>
          </p:nvPr>
        </p:nvSpPr>
        <p:spPr>
          <a:xfrm>
            <a:off x="3142800" y="3741371"/>
            <a:ext cx="1774800" cy="334313"/>
          </a:xfrm>
          <a:prstGeom prst="rect">
            <a:avLst/>
          </a:prstGeom>
        </p:spPr>
        <p:txBody>
          <a:bodyPr wrap="square" tIns="72000" anchor="t">
            <a:spAutoFit/>
          </a:bodyPr>
          <a:lstStyle>
            <a:lvl1pPr marL="0" indent="0" algn="ctr">
              <a:lnSpc>
                <a:spcPct val="100000"/>
              </a:lnSpc>
              <a:buNone/>
              <a:defRPr sz="1400" b="1" i="0">
                <a:solidFill>
                  <a:schemeClr val="accent1"/>
                </a:solidFill>
                <a:latin typeface="Equip Extended" panose="02000503030000020004" pitchFamily="2" charset="77"/>
              </a:defRPr>
            </a:lvl1pPr>
          </a:lstStyle>
          <a:p>
            <a:pPr lvl="0"/>
            <a:r>
              <a:rPr lang="en-GB" dirty="0"/>
              <a:t>Edit name</a:t>
            </a:r>
          </a:p>
        </p:txBody>
      </p:sp>
      <p:sp>
        <p:nvSpPr>
          <p:cNvPr id="52" name="Image">
            <a:extLst>
              <a:ext uri="{FF2B5EF4-FFF2-40B4-BE49-F238E27FC236}">
                <a16:creationId xmlns:a16="http://schemas.microsoft.com/office/drawing/2014/main" id="{53322F9F-2968-5A47-AB2B-8293DB67C26E}"/>
              </a:ext>
            </a:extLst>
          </p:cNvPr>
          <p:cNvSpPr>
            <a:spLocks noGrp="1" noChangeAspect="1"/>
          </p:cNvSpPr>
          <p:nvPr>
            <p:ph type="pic" sz="quarter" idx="33"/>
          </p:nvPr>
        </p:nvSpPr>
        <p:spPr>
          <a:xfrm>
            <a:off x="3258000" y="2034971"/>
            <a:ext cx="1544400" cy="15444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53" name="Text Placeholder 7">
            <a:extLst>
              <a:ext uri="{FF2B5EF4-FFF2-40B4-BE49-F238E27FC236}">
                <a16:creationId xmlns:a16="http://schemas.microsoft.com/office/drawing/2014/main" id="{AF139140-3AD7-A64F-8A10-6C49DDEF63F0}"/>
              </a:ext>
            </a:extLst>
          </p:cNvPr>
          <p:cNvSpPr>
            <a:spLocks noGrp="1"/>
          </p:cNvSpPr>
          <p:nvPr>
            <p:ph type="body" sz="quarter" idx="34" hasCustomPrompt="1"/>
          </p:nvPr>
        </p:nvSpPr>
        <p:spPr>
          <a:xfrm>
            <a:off x="52056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4" name="Text Placeholder 7">
            <a:extLst>
              <a:ext uri="{FF2B5EF4-FFF2-40B4-BE49-F238E27FC236}">
                <a16:creationId xmlns:a16="http://schemas.microsoft.com/office/drawing/2014/main" id="{5BA2427D-8278-344C-8D14-74032783FA2C}"/>
              </a:ext>
            </a:extLst>
          </p:cNvPr>
          <p:cNvSpPr>
            <a:spLocks noGrp="1"/>
          </p:cNvSpPr>
          <p:nvPr>
            <p:ph type="body" sz="quarter" idx="35" hasCustomPrompt="1"/>
          </p:nvPr>
        </p:nvSpPr>
        <p:spPr>
          <a:xfrm>
            <a:off x="5205600" y="3741371"/>
            <a:ext cx="1774800" cy="334313"/>
          </a:xfrm>
          <a:prstGeom prst="rect">
            <a:avLst/>
          </a:prstGeom>
        </p:spPr>
        <p:txBody>
          <a:bodyPr wrap="square" tIns="72000" anchor="t">
            <a:spAutoFit/>
          </a:bodyPr>
          <a:lstStyle>
            <a:lvl1pPr marL="0" indent="0" algn="ctr">
              <a:lnSpc>
                <a:spcPct val="100000"/>
              </a:lnSpc>
              <a:buNone/>
              <a:defRPr sz="1400" b="1" i="0">
                <a:solidFill>
                  <a:schemeClr val="accent1"/>
                </a:solidFill>
                <a:latin typeface="Equip Extended" panose="02000503030000020004" pitchFamily="2" charset="77"/>
              </a:defRPr>
            </a:lvl1pPr>
          </a:lstStyle>
          <a:p>
            <a:pPr lvl="0"/>
            <a:r>
              <a:rPr lang="en-GB" dirty="0"/>
              <a:t>Edit name</a:t>
            </a:r>
          </a:p>
        </p:txBody>
      </p:sp>
      <p:sp>
        <p:nvSpPr>
          <p:cNvPr id="55" name="Text Placeholder 7">
            <a:extLst>
              <a:ext uri="{FF2B5EF4-FFF2-40B4-BE49-F238E27FC236}">
                <a16:creationId xmlns:a16="http://schemas.microsoft.com/office/drawing/2014/main" id="{369524A2-DBBD-DC45-A829-5A08B11CA0D0}"/>
              </a:ext>
            </a:extLst>
          </p:cNvPr>
          <p:cNvSpPr>
            <a:spLocks noGrp="1"/>
          </p:cNvSpPr>
          <p:nvPr>
            <p:ph type="body" sz="quarter" idx="36" hasCustomPrompt="1"/>
          </p:nvPr>
        </p:nvSpPr>
        <p:spPr>
          <a:xfrm>
            <a:off x="72684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6" name="Text Placeholder 7">
            <a:extLst>
              <a:ext uri="{FF2B5EF4-FFF2-40B4-BE49-F238E27FC236}">
                <a16:creationId xmlns:a16="http://schemas.microsoft.com/office/drawing/2014/main" id="{97E9E8E8-1F1F-BC43-BE69-31D84DB07E47}"/>
              </a:ext>
            </a:extLst>
          </p:cNvPr>
          <p:cNvSpPr>
            <a:spLocks noGrp="1"/>
          </p:cNvSpPr>
          <p:nvPr>
            <p:ph type="body" sz="quarter" idx="37" hasCustomPrompt="1"/>
          </p:nvPr>
        </p:nvSpPr>
        <p:spPr>
          <a:xfrm>
            <a:off x="7268400" y="3741371"/>
            <a:ext cx="1774800" cy="334313"/>
          </a:xfrm>
          <a:prstGeom prst="rect">
            <a:avLst/>
          </a:prstGeom>
        </p:spPr>
        <p:txBody>
          <a:bodyPr wrap="square" tIns="72000" anchor="t">
            <a:spAutoFit/>
          </a:bodyPr>
          <a:lstStyle>
            <a:lvl1pPr marL="0" indent="0" algn="ctr">
              <a:lnSpc>
                <a:spcPct val="100000"/>
              </a:lnSpc>
              <a:buNone/>
              <a:defRPr sz="1400" b="1" i="0">
                <a:solidFill>
                  <a:schemeClr val="accent1"/>
                </a:solidFill>
                <a:latin typeface="Equip Extended" panose="02000503030000020004" pitchFamily="2" charset="77"/>
              </a:defRPr>
            </a:lvl1pPr>
          </a:lstStyle>
          <a:p>
            <a:pPr lvl="0"/>
            <a:r>
              <a:rPr lang="en-GB" dirty="0"/>
              <a:t>Edit name</a:t>
            </a:r>
          </a:p>
        </p:txBody>
      </p:sp>
      <p:sp>
        <p:nvSpPr>
          <p:cNvPr id="57" name="Text Placeholder 7">
            <a:extLst>
              <a:ext uri="{FF2B5EF4-FFF2-40B4-BE49-F238E27FC236}">
                <a16:creationId xmlns:a16="http://schemas.microsoft.com/office/drawing/2014/main" id="{3E4063F9-D070-FF4E-9F42-EB6A97C878E2}"/>
              </a:ext>
            </a:extLst>
          </p:cNvPr>
          <p:cNvSpPr>
            <a:spLocks noGrp="1"/>
          </p:cNvSpPr>
          <p:nvPr>
            <p:ph type="body" sz="quarter" idx="38" hasCustomPrompt="1"/>
          </p:nvPr>
        </p:nvSpPr>
        <p:spPr>
          <a:xfrm>
            <a:off x="93312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8" name="Text Placeholder 7">
            <a:extLst>
              <a:ext uri="{FF2B5EF4-FFF2-40B4-BE49-F238E27FC236}">
                <a16:creationId xmlns:a16="http://schemas.microsoft.com/office/drawing/2014/main" id="{D2899312-03FA-894C-BBC4-808F53A54641}"/>
              </a:ext>
            </a:extLst>
          </p:cNvPr>
          <p:cNvSpPr>
            <a:spLocks noGrp="1"/>
          </p:cNvSpPr>
          <p:nvPr>
            <p:ph type="body" sz="quarter" idx="39" hasCustomPrompt="1"/>
          </p:nvPr>
        </p:nvSpPr>
        <p:spPr>
          <a:xfrm>
            <a:off x="9331200" y="3741371"/>
            <a:ext cx="1774800" cy="334313"/>
          </a:xfrm>
          <a:prstGeom prst="rect">
            <a:avLst/>
          </a:prstGeom>
        </p:spPr>
        <p:txBody>
          <a:bodyPr wrap="square" tIns="72000" anchor="t">
            <a:spAutoFit/>
          </a:bodyPr>
          <a:lstStyle>
            <a:lvl1pPr marL="0" indent="0" algn="ctr">
              <a:lnSpc>
                <a:spcPct val="100000"/>
              </a:lnSpc>
              <a:buNone/>
              <a:defRPr sz="1400" b="1" i="0">
                <a:solidFill>
                  <a:schemeClr val="accent1"/>
                </a:solidFill>
                <a:latin typeface="Equip Extended" panose="02000503030000020004" pitchFamily="2" charset="77"/>
              </a:defRPr>
            </a:lvl1pPr>
          </a:lstStyle>
          <a:p>
            <a:pPr lvl="0"/>
            <a:r>
              <a:rPr lang="en-GB" dirty="0"/>
              <a:t>Edit name</a:t>
            </a:r>
          </a:p>
        </p:txBody>
      </p:sp>
      <p:sp>
        <p:nvSpPr>
          <p:cNvPr id="59" name="Image">
            <a:extLst>
              <a:ext uri="{FF2B5EF4-FFF2-40B4-BE49-F238E27FC236}">
                <a16:creationId xmlns:a16="http://schemas.microsoft.com/office/drawing/2014/main" id="{3720BC6D-F004-A143-8E09-73C57B839CBE}"/>
              </a:ext>
            </a:extLst>
          </p:cNvPr>
          <p:cNvSpPr>
            <a:spLocks noGrp="1" noChangeAspect="1"/>
          </p:cNvSpPr>
          <p:nvPr>
            <p:ph type="pic" sz="quarter" idx="40"/>
          </p:nvPr>
        </p:nvSpPr>
        <p:spPr>
          <a:xfrm>
            <a:off x="5320800" y="2034971"/>
            <a:ext cx="1544400" cy="15444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60" name="Image">
            <a:extLst>
              <a:ext uri="{FF2B5EF4-FFF2-40B4-BE49-F238E27FC236}">
                <a16:creationId xmlns:a16="http://schemas.microsoft.com/office/drawing/2014/main" id="{A09925BE-2C3A-2243-B0CE-9C6099B2B80C}"/>
              </a:ext>
            </a:extLst>
          </p:cNvPr>
          <p:cNvSpPr>
            <a:spLocks noGrp="1" noChangeAspect="1"/>
          </p:cNvSpPr>
          <p:nvPr>
            <p:ph type="pic" sz="quarter" idx="41"/>
          </p:nvPr>
        </p:nvSpPr>
        <p:spPr>
          <a:xfrm>
            <a:off x="7383600" y="2034971"/>
            <a:ext cx="1544400" cy="15444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61" name="Image">
            <a:extLst>
              <a:ext uri="{FF2B5EF4-FFF2-40B4-BE49-F238E27FC236}">
                <a16:creationId xmlns:a16="http://schemas.microsoft.com/office/drawing/2014/main" id="{8E465173-E51D-4A49-BB34-124A25DC0E94}"/>
              </a:ext>
            </a:extLst>
          </p:cNvPr>
          <p:cNvSpPr>
            <a:spLocks noGrp="1" noChangeAspect="1"/>
          </p:cNvSpPr>
          <p:nvPr>
            <p:ph type="pic" sz="quarter" idx="42"/>
          </p:nvPr>
        </p:nvSpPr>
        <p:spPr>
          <a:xfrm>
            <a:off x="9446400" y="2034971"/>
            <a:ext cx="1544400" cy="15444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22" name="Text Placeholder 7">
            <a:extLst>
              <a:ext uri="{FF2B5EF4-FFF2-40B4-BE49-F238E27FC236}">
                <a16:creationId xmlns:a16="http://schemas.microsoft.com/office/drawing/2014/main" id="{8D606845-63F3-E744-8637-5AEC1CCF2C72}"/>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3" name="Title 1">
            <a:extLst>
              <a:ext uri="{FF2B5EF4-FFF2-40B4-BE49-F238E27FC236}">
                <a16:creationId xmlns:a16="http://schemas.microsoft.com/office/drawing/2014/main" id="{2F5E337E-5363-444E-B64C-151EE01A0A1C}"/>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4" name="Text Placeholder 7">
            <a:extLst>
              <a:ext uri="{FF2B5EF4-FFF2-40B4-BE49-F238E27FC236}">
                <a16:creationId xmlns:a16="http://schemas.microsoft.com/office/drawing/2014/main" id="{934BD3B4-D644-2449-A94B-02668B5CF722}"/>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70129725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7_4_Icons List">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3741371"/>
            <a:ext cx="1774800" cy="334313"/>
          </a:xfrm>
          <a:prstGeom prst="rect">
            <a:avLst/>
          </a:prstGeom>
        </p:spPr>
        <p:txBody>
          <a:bodyPr wrap="square" tIns="72000" anchor="t">
            <a:spAutoFit/>
          </a:bodyPr>
          <a:lstStyle>
            <a:lvl1pPr marL="0" indent="0" algn="ctr">
              <a:lnSpc>
                <a:spcPct val="100000"/>
              </a:lnSpc>
              <a:buNone/>
              <a:defRPr sz="1400" b="1" i="0">
                <a:solidFill>
                  <a:srgbClr val="060320"/>
                </a:solidFill>
                <a:latin typeface="Equip Extended" panose="02000503030000020004" pitchFamily="2" charset="77"/>
              </a:defRPr>
            </a:lvl1pPr>
          </a:lstStyle>
          <a:p>
            <a:pPr lvl="0"/>
            <a:r>
              <a:rPr lang="en-GB" dirty="0"/>
              <a:t>Edit title</a:t>
            </a:r>
          </a:p>
        </p:txBody>
      </p:sp>
      <p:sp>
        <p:nvSpPr>
          <p:cNvPr id="50" name="Text Placeholder 7">
            <a:extLst>
              <a:ext uri="{FF2B5EF4-FFF2-40B4-BE49-F238E27FC236}">
                <a16:creationId xmlns:a16="http://schemas.microsoft.com/office/drawing/2014/main" id="{57B9C421-650C-EC49-B411-E4D55A0DF93E}"/>
              </a:ext>
            </a:extLst>
          </p:cNvPr>
          <p:cNvSpPr>
            <a:spLocks noGrp="1"/>
          </p:cNvSpPr>
          <p:nvPr>
            <p:ph type="body" sz="quarter" idx="31" hasCustomPrompt="1"/>
          </p:nvPr>
        </p:nvSpPr>
        <p:spPr>
          <a:xfrm>
            <a:off x="31428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1" name="Text Placeholder 7">
            <a:extLst>
              <a:ext uri="{FF2B5EF4-FFF2-40B4-BE49-F238E27FC236}">
                <a16:creationId xmlns:a16="http://schemas.microsoft.com/office/drawing/2014/main" id="{ACF4ACF8-36CF-0F40-9D35-1445BB76D034}"/>
              </a:ext>
            </a:extLst>
          </p:cNvPr>
          <p:cNvSpPr>
            <a:spLocks noGrp="1"/>
          </p:cNvSpPr>
          <p:nvPr>
            <p:ph type="body" sz="quarter" idx="32" hasCustomPrompt="1"/>
          </p:nvPr>
        </p:nvSpPr>
        <p:spPr>
          <a:xfrm>
            <a:off x="3142800" y="3741371"/>
            <a:ext cx="1774800" cy="334313"/>
          </a:xfrm>
          <a:prstGeom prst="rect">
            <a:avLst/>
          </a:prstGeom>
        </p:spPr>
        <p:txBody>
          <a:bodyPr wrap="square" tIns="72000" anchor="t">
            <a:spAutoFit/>
          </a:bodyPr>
          <a:lstStyle>
            <a:lvl1pPr marL="0" indent="0" algn="ctr">
              <a:lnSpc>
                <a:spcPct val="100000"/>
              </a:lnSpc>
              <a:buNone/>
              <a:defRPr sz="1400" b="1" i="0">
                <a:solidFill>
                  <a:srgbClr val="060320"/>
                </a:solidFill>
                <a:latin typeface="Equip Extended" panose="02000503030000020004" pitchFamily="2" charset="77"/>
              </a:defRPr>
            </a:lvl1pPr>
          </a:lstStyle>
          <a:p>
            <a:pPr lvl="0"/>
            <a:r>
              <a:rPr lang="en-GB" dirty="0"/>
              <a:t>Edit title</a:t>
            </a:r>
          </a:p>
        </p:txBody>
      </p:sp>
      <p:sp>
        <p:nvSpPr>
          <p:cNvPr id="53" name="Text Placeholder 7">
            <a:extLst>
              <a:ext uri="{FF2B5EF4-FFF2-40B4-BE49-F238E27FC236}">
                <a16:creationId xmlns:a16="http://schemas.microsoft.com/office/drawing/2014/main" id="{AF139140-3AD7-A64F-8A10-6C49DDEF63F0}"/>
              </a:ext>
            </a:extLst>
          </p:cNvPr>
          <p:cNvSpPr>
            <a:spLocks noGrp="1"/>
          </p:cNvSpPr>
          <p:nvPr>
            <p:ph type="body" sz="quarter" idx="34" hasCustomPrompt="1"/>
          </p:nvPr>
        </p:nvSpPr>
        <p:spPr>
          <a:xfrm>
            <a:off x="52056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4" name="Text Placeholder 7">
            <a:extLst>
              <a:ext uri="{FF2B5EF4-FFF2-40B4-BE49-F238E27FC236}">
                <a16:creationId xmlns:a16="http://schemas.microsoft.com/office/drawing/2014/main" id="{5BA2427D-8278-344C-8D14-74032783FA2C}"/>
              </a:ext>
            </a:extLst>
          </p:cNvPr>
          <p:cNvSpPr>
            <a:spLocks noGrp="1"/>
          </p:cNvSpPr>
          <p:nvPr>
            <p:ph type="body" sz="quarter" idx="35" hasCustomPrompt="1"/>
          </p:nvPr>
        </p:nvSpPr>
        <p:spPr>
          <a:xfrm>
            <a:off x="5205600" y="3741371"/>
            <a:ext cx="1774800" cy="334313"/>
          </a:xfrm>
          <a:prstGeom prst="rect">
            <a:avLst/>
          </a:prstGeom>
        </p:spPr>
        <p:txBody>
          <a:bodyPr wrap="square" tIns="72000" anchor="t">
            <a:spAutoFit/>
          </a:bodyPr>
          <a:lstStyle>
            <a:lvl1pPr marL="0" indent="0" algn="ctr">
              <a:lnSpc>
                <a:spcPct val="100000"/>
              </a:lnSpc>
              <a:buNone/>
              <a:defRPr sz="1400" b="1" i="0">
                <a:solidFill>
                  <a:srgbClr val="060320"/>
                </a:solidFill>
                <a:latin typeface="Equip Extended" panose="02000503030000020004" pitchFamily="2" charset="77"/>
              </a:defRPr>
            </a:lvl1pPr>
          </a:lstStyle>
          <a:p>
            <a:pPr lvl="0"/>
            <a:r>
              <a:rPr lang="en-GB" dirty="0"/>
              <a:t>Edit title</a:t>
            </a:r>
          </a:p>
        </p:txBody>
      </p:sp>
      <p:sp>
        <p:nvSpPr>
          <p:cNvPr id="55" name="Text Placeholder 7">
            <a:extLst>
              <a:ext uri="{FF2B5EF4-FFF2-40B4-BE49-F238E27FC236}">
                <a16:creationId xmlns:a16="http://schemas.microsoft.com/office/drawing/2014/main" id="{369524A2-DBBD-DC45-A829-5A08B11CA0D0}"/>
              </a:ext>
            </a:extLst>
          </p:cNvPr>
          <p:cNvSpPr>
            <a:spLocks noGrp="1"/>
          </p:cNvSpPr>
          <p:nvPr>
            <p:ph type="body" sz="quarter" idx="36" hasCustomPrompt="1"/>
          </p:nvPr>
        </p:nvSpPr>
        <p:spPr>
          <a:xfrm>
            <a:off x="72684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6" name="Text Placeholder 7">
            <a:extLst>
              <a:ext uri="{FF2B5EF4-FFF2-40B4-BE49-F238E27FC236}">
                <a16:creationId xmlns:a16="http://schemas.microsoft.com/office/drawing/2014/main" id="{97E9E8E8-1F1F-BC43-BE69-31D84DB07E47}"/>
              </a:ext>
            </a:extLst>
          </p:cNvPr>
          <p:cNvSpPr>
            <a:spLocks noGrp="1"/>
          </p:cNvSpPr>
          <p:nvPr>
            <p:ph type="body" sz="quarter" idx="37" hasCustomPrompt="1"/>
          </p:nvPr>
        </p:nvSpPr>
        <p:spPr>
          <a:xfrm>
            <a:off x="7268400" y="3741371"/>
            <a:ext cx="1774800" cy="334313"/>
          </a:xfrm>
          <a:prstGeom prst="rect">
            <a:avLst/>
          </a:prstGeom>
        </p:spPr>
        <p:txBody>
          <a:bodyPr wrap="square" tIns="72000" anchor="t">
            <a:spAutoFit/>
          </a:bodyPr>
          <a:lstStyle>
            <a:lvl1pPr marL="0" indent="0" algn="ctr">
              <a:lnSpc>
                <a:spcPct val="100000"/>
              </a:lnSpc>
              <a:buNone/>
              <a:defRPr sz="1400" b="1" i="0">
                <a:solidFill>
                  <a:srgbClr val="060320"/>
                </a:solidFill>
                <a:latin typeface="Equip Extended" panose="02000503030000020004" pitchFamily="2" charset="77"/>
              </a:defRPr>
            </a:lvl1pPr>
          </a:lstStyle>
          <a:p>
            <a:pPr lvl="0"/>
            <a:r>
              <a:rPr lang="en-GB" dirty="0"/>
              <a:t>Edit title</a:t>
            </a:r>
          </a:p>
        </p:txBody>
      </p:sp>
      <p:sp>
        <p:nvSpPr>
          <p:cNvPr id="57" name="Text Placeholder 7">
            <a:extLst>
              <a:ext uri="{FF2B5EF4-FFF2-40B4-BE49-F238E27FC236}">
                <a16:creationId xmlns:a16="http://schemas.microsoft.com/office/drawing/2014/main" id="{3E4063F9-D070-FF4E-9F42-EB6A97C878E2}"/>
              </a:ext>
            </a:extLst>
          </p:cNvPr>
          <p:cNvSpPr>
            <a:spLocks noGrp="1"/>
          </p:cNvSpPr>
          <p:nvPr>
            <p:ph type="body" sz="quarter" idx="38" hasCustomPrompt="1"/>
          </p:nvPr>
        </p:nvSpPr>
        <p:spPr>
          <a:xfrm>
            <a:off x="93312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8" name="Text Placeholder 7">
            <a:extLst>
              <a:ext uri="{FF2B5EF4-FFF2-40B4-BE49-F238E27FC236}">
                <a16:creationId xmlns:a16="http://schemas.microsoft.com/office/drawing/2014/main" id="{D2899312-03FA-894C-BBC4-808F53A54641}"/>
              </a:ext>
            </a:extLst>
          </p:cNvPr>
          <p:cNvSpPr>
            <a:spLocks noGrp="1"/>
          </p:cNvSpPr>
          <p:nvPr>
            <p:ph type="body" sz="quarter" idx="39" hasCustomPrompt="1"/>
          </p:nvPr>
        </p:nvSpPr>
        <p:spPr>
          <a:xfrm>
            <a:off x="9331200" y="3741371"/>
            <a:ext cx="1774800" cy="334313"/>
          </a:xfrm>
          <a:prstGeom prst="rect">
            <a:avLst/>
          </a:prstGeom>
        </p:spPr>
        <p:txBody>
          <a:bodyPr wrap="square" tIns="72000" anchor="t">
            <a:spAutoFit/>
          </a:bodyPr>
          <a:lstStyle>
            <a:lvl1pPr marL="0" indent="0" algn="ctr">
              <a:lnSpc>
                <a:spcPct val="100000"/>
              </a:lnSpc>
              <a:buNone/>
              <a:defRPr sz="1400" b="1" i="0">
                <a:solidFill>
                  <a:srgbClr val="060320"/>
                </a:solidFill>
                <a:latin typeface="Equip Extended" panose="02000503030000020004" pitchFamily="2" charset="77"/>
              </a:defRPr>
            </a:lvl1pPr>
          </a:lstStyle>
          <a:p>
            <a:pPr lvl="0"/>
            <a:r>
              <a:rPr lang="en-GB" dirty="0"/>
              <a:t>Edit title</a:t>
            </a:r>
          </a:p>
        </p:txBody>
      </p:sp>
      <p:sp>
        <p:nvSpPr>
          <p:cNvPr id="22" name="Text Placeholder 7">
            <a:extLst>
              <a:ext uri="{FF2B5EF4-FFF2-40B4-BE49-F238E27FC236}">
                <a16:creationId xmlns:a16="http://schemas.microsoft.com/office/drawing/2014/main" id="{8D606845-63F3-E744-8637-5AEC1CCF2C72}"/>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3" name="Title 1">
            <a:extLst>
              <a:ext uri="{FF2B5EF4-FFF2-40B4-BE49-F238E27FC236}">
                <a16:creationId xmlns:a16="http://schemas.microsoft.com/office/drawing/2014/main" id="{2F5E337E-5363-444E-B64C-151EE01A0A1C}"/>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4" name="Text Placeholder 7">
            <a:extLst>
              <a:ext uri="{FF2B5EF4-FFF2-40B4-BE49-F238E27FC236}">
                <a16:creationId xmlns:a16="http://schemas.microsoft.com/office/drawing/2014/main" id="{934BD3B4-D644-2449-A94B-02668B5CF722}"/>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25" name="Image">
            <a:extLst>
              <a:ext uri="{FF2B5EF4-FFF2-40B4-BE49-F238E27FC236}">
                <a16:creationId xmlns:a16="http://schemas.microsoft.com/office/drawing/2014/main" id="{8885F84D-62B4-8846-B8B0-CD7961234D2D}"/>
              </a:ext>
            </a:extLst>
          </p:cNvPr>
          <p:cNvSpPr>
            <a:spLocks noGrp="1" noChangeAspect="1"/>
          </p:cNvSpPr>
          <p:nvPr>
            <p:ph type="pic" sz="quarter" idx="30"/>
          </p:nvPr>
        </p:nvSpPr>
        <p:spPr>
          <a:xfrm>
            <a:off x="1195198" y="2034971"/>
            <a:ext cx="1544400" cy="1544400"/>
          </a:xfrm>
          <a:prstGeom prst="rect">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26" name="Image">
            <a:extLst>
              <a:ext uri="{FF2B5EF4-FFF2-40B4-BE49-F238E27FC236}">
                <a16:creationId xmlns:a16="http://schemas.microsoft.com/office/drawing/2014/main" id="{6F545324-6895-6D47-A2F2-AFBFD0FF481B}"/>
              </a:ext>
            </a:extLst>
          </p:cNvPr>
          <p:cNvSpPr>
            <a:spLocks noGrp="1" noChangeAspect="1"/>
          </p:cNvSpPr>
          <p:nvPr>
            <p:ph type="pic" sz="quarter" idx="33"/>
          </p:nvPr>
        </p:nvSpPr>
        <p:spPr>
          <a:xfrm>
            <a:off x="3258000" y="2034971"/>
            <a:ext cx="1544400" cy="1544400"/>
          </a:xfrm>
          <a:prstGeom prst="rect">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27" name="Image">
            <a:extLst>
              <a:ext uri="{FF2B5EF4-FFF2-40B4-BE49-F238E27FC236}">
                <a16:creationId xmlns:a16="http://schemas.microsoft.com/office/drawing/2014/main" id="{64E66F48-CB29-B74E-8F70-D9D88A0B3F0F}"/>
              </a:ext>
            </a:extLst>
          </p:cNvPr>
          <p:cNvSpPr>
            <a:spLocks noGrp="1" noChangeAspect="1"/>
          </p:cNvSpPr>
          <p:nvPr>
            <p:ph type="pic" sz="quarter" idx="40"/>
          </p:nvPr>
        </p:nvSpPr>
        <p:spPr>
          <a:xfrm>
            <a:off x="5320800" y="2034971"/>
            <a:ext cx="1544400" cy="1544400"/>
          </a:xfrm>
          <a:prstGeom prst="rect">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28" name="Image">
            <a:extLst>
              <a:ext uri="{FF2B5EF4-FFF2-40B4-BE49-F238E27FC236}">
                <a16:creationId xmlns:a16="http://schemas.microsoft.com/office/drawing/2014/main" id="{1312175E-B6B6-7B41-B4A2-52A0E65EA5C7}"/>
              </a:ext>
            </a:extLst>
          </p:cNvPr>
          <p:cNvSpPr>
            <a:spLocks noGrp="1" noChangeAspect="1"/>
          </p:cNvSpPr>
          <p:nvPr>
            <p:ph type="pic" sz="quarter" idx="41"/>
          </p:nvPr>
        </p:nvSpPr>
        <p:spPr>
          <a:xfrm>
            <a:off x="7383600" y="2034971"/>
            <a:ext cx="1544400" cy="1544400"/>
          </a:xfrm>
          <a:prstGeom prst="rect">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29" name="Image">
            <a:extLst>
              <a:ext uri="{FF2B5EF4-FFF2-40B4-BE49-F238E27FC236}">
                <a16:creationId xmlns:a16="http://schemas.microsoft.com/office/drawing/2014/main" id="{E7C79046-3318-0F45-83B3-D00B008E7583}"/>
              </a:ext>
            </a:extLst>
          </p:cNvPr>
          <p:cNvSpPr>
            <a:spLocks noGrp="1" noChangeAspect="1"/>
          </p:cNvSpPr>
          <p:nvPr>
            <p:ph type="pic" sz="quarter" idx="42"/>
          </p:nvPr>
        </p:nvSpPr>
        <p:spPr>
          <a:xfrm>
            <a:off x="9446400" y="2034971"/>
            <a:ext cx="1544400" cy="1544400"/>
          </a:xfrm>
          <a:prstGeom prst="rect">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Tree>
    <p:extLst>
      <p:ext uri="{BB962C8B-B14F-4D97-AF65-F5344CB8AC3E}">
        <p14:creationId xmlns:p14="http://schemas.microsoft.com/office/powerpoint/2010/main" val="399776263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1_Info Grid 6 Phot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1602250"/>
            <a:ext cx="2959200" cy="720000"/>
          </a:xfrm>
          <a:solidFill>
            <a:srgbClr val="EFF1F5"/>
          </a:solidFill>
        </p:spPr>
        <p:txBody>
          <a:bodyPr/>
          <a:lstStyle>
            <a:lvl1pPr marL="0" indent="0">
              <a:buNone/>
              <a:defRPr>
                <a:noFill/>
              </a:defRPr>
            </a:lvl1pPr>
          </a:lstStyle>
          <a:p>
            <a:r>
              <a:rPr lang="en-GB"/>
              <a:t>Click icon to add picture</a:t>
            </a:r>
            <a:endParaRPr lang="en-PT" dirty="0"/>
          </a:p>
        </p:txBody>
      </p:sp>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2808342"/>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2484250"/>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29" name="Picture Placeholder 2">
            <a:extLst>
              <a:ext uri="{FF2B5EF4-FFF2-40B4-BE49-F238E27FC236}">
                <a16:creationId xmlns:a16="http://schemas.microsoft.com/office/drawing/2014/main" id="{C815F6FA-FA4A-0D48-B250-FA15B10B2BAF}"/>
              </a:ext>
            </a:extLst>
          </p:cNvPr>
          <p:cNvSpPr>
            <a:spLocks noGrp="1"/>
          </p:cNvSpPr>
          <p:nvPr>
            <p:ph type="pic" sz="quarter" idx="14"/>
          </p:nvPr>
        </p:nvSpPr>
        <p:spPr>
          <a:xfrm>
            <a:off x="1079996" y="3577257"/>
            <a:ext cx="2959200" cy="720000"/>
          </a:xfrm>
          <a:solidFill>
            <a:srgbClr val="EFF1F5"/>
          </a:solidFill>
        </p:spPr>
        <p:txBody>
          <a:bodyPr/>
          <a:lstStyle>
            <a:lvl1pPr marL="0" indent="0">
              <a:buNone/>
              <a:defRPr>
                <a:noFill/>
              </a:defRPr>
            </a:lvl1pPr>
          </a:lstStyle>
          <a:p>
            <a:r>
              <a:rPr lang="en-GB"/>
              <a:t>Click icon to add picture</a:t>
            </a:r>
            <a:endParaRPr lang="en-PT" dirty="0"/>
          </a:p>
        </p:txBody>
      </p:sp>
      <p:sp>
        <p:nvSpPr>
          <p:cNvPr id="30" name="Text Placeholder 7">
            <a:extLst>
              <a:ext uri="{FF2B5EF4-FFF2-40B4-BE49-F238E27FC236}">
                <a16:creationId xmlns:a16="http://schemas.microsoft.com/office/drawing/2014/main" id="{31AD72F1-2D57-A849-B179-ED5ECC5D261E}"/>
              </a:ext>
            </a:extLst>
          </p:cNvPr>
          <p:cNvSpPr>
            <a:spLocks noGrp="1"/>
          </p:cNvSpPr>
          <p:nvPr>
            <p:ph type="body" sz="quarter" idx="15" hasCustomPrompt="1"/>
          </p:nvPr>
        </p:nvSpPr>
        <p:spPr>
          <a:xfrm>
            <a:off x="1079996" y="4783350"/>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1" name="Text Placeholder 7">
            <a:extLst>
              <a:ext uri="{FF2B5EF4-FFF2-40B4-BE49-F238E27FC236}">
                <a16:creationId xmlns:a16="http://schemas.microsoft.com/office/drawing/2014/main" id="{52BD842F-676B-D54A-8CB2-A21AF7ECD226}"/>
              </a:ext>
            </a:extLst>
          </p:cNvPr>
          <p:cNvSpPr>
            <a:spLocks noGrp="1"/>
          </p:cNvSpPr>
          <p:nvPr>
            <p:ph type="body" sz="quarter" idx="16" hasCustomPrompt="1"/>
          </p:nvPr>
        </p:nvSpPr>
        <p:spPr>
          <a:xfrm>
            <a:off x="1079998" y="4459257"/>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2" name="Picture Placeholder 2">
            <a:extLst>
              <a:ext uri="{FF2B5EF4-FFF2-40B4-BE49-F238E27FC236}">
                <a16:creationId xmlns:a16="http://schemas.microsoft.com/office/drawing/2014/main" id="{862049ED-9F44-F547-B1DA-65C3ADFDD8CC}"/>
              </a:ext>
            </a:extLst>
          </p:cNvPr>
          <p:cNvSpPr>
            <a:spLocks noGrp="1"/>
          </p:cNvSpPr>
          <p:nvPr>
            <p:ph type="pic" sz="quarter" idx="17"/>
          </p:nvPr>
        </p:nvSpPr>
        <p:spPr>
          <a:xfrm>
            <a:off x="4615200" y="1601686"/>
            <a:ext cx="2959200" cy="720000"/>
          </a:xfrm>
          <a:solidFill>
            <a:srgbClr val="EFF1F5"/>
          </a:solidFill>
        </p:spPr>
        <p:txBody>
          <a:bodyPr/>
          <a:lstStyle>
            <a:lvl1pPr marL="0" indent="0">
              <a:buNone/>
              <a:defRPr>
                <a:noFill/>
              </a:defRPr>
            </a:lvl1pPr>
          </a:lstStyle>
          <a:p>
            <a:r>
              <a:rPr lang="en-GB"/>
              <a:t>Click icon to add picture</a:t>
            </a:r>
            <a:endParaRPr lang="en-PT" dirty="0"/>
          </a:p>
        </p:txBody>
      </p:sp>
      <p:sp>
        <p:nvSpPr>
          <p:cNvPr id="33" name="Text Placeholder 7">
            <a:extLst>
              <a:ext uri="{FF2B5EF4-FFF2-40B4-BE49-F238E27FC236}">
                <a16:creationId xmlns:a16="http://schemas.microsoft.com/office/drawing/2014/main" id="{A3808C06-B826-5343-B051-30B66A008202}"/>
              </a:ext>
            </a:extLst>
          </p:cNvPr>
          <p:cNvSpPr>
            <a:spLocks noGrp="1"/>
          </p:cNvSpPr>
          <p:nvPr>
            <p:ph type="body" sz="quarter" idx="18" hasCustomPrompt="1"/>
          </p:nvPr>
        </p:nvSpPr>
        <p:spPr>
          <a:xfrm>
            <a:off x="4615200" y="2807778"/>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4" name="Text Placeholder 7">
            <a:extLst>
              <a:ext uri="{FF2B5EF4-FFF2-40B4-BE49-F238E27FC236}">
                <a16:creationId xmlns:a16="http://schemas.microsoft.com/office/drawing/2014/main" id="{AA63282C-1AB0-5649-94A0-37AAFE4BD403}"/>
              </a:ext>
            </a:extLst>
          </p:cNvPr>
          <p:cNvSpPr>
            <a:spLocks noGrp="1"/>
          </p:cNvSpPr>
          <p:nvPr>
            <p:ph type="body" sz="quarter" idx="19" hasCustomPrompt="1"/>
          </p:nvPr>
        </p:nvSpPr>
        <p:spPr>
          <a:xfrm>
            <a:off x="4615200" y="248368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5" name="Picture Placeholder 2">
            <a:extLst>
              <a:ext uri="{FF2B5EF4-FFF2-40B4-BE49-F238E27FC236}">
                <a16:creationId xmlns:a16="http://schemas.microsoft.com/office/drawing/2014/main" id="{8C090773-D50F-134A-A9EE-A2F377D60A95}"/>
              </a:ext>
            </a:extLst>
          </p:cNvPr>
          <p:cNvSpPr>
            <a:spLocks noGrp="1"/>
          </p:cNvSpPr>
          <p:nvPr>
            <p:ph type="pic" sz="quarter" idx="20"/>
          </p:nvPr>
        </p:nvSpPr>
        <p:spPr>
          <a:xfrm>
            <a:off x="4615200" y="3576693"/>
            <a:ext cx="2959200" cy="720000"/>
          </a:xfrm>
          <a:solidFill>
            <a:srgbClr val="EFF1F5"/>
          </a:solidFill>
        </p:spPr>
        <p:txBody>
          <a:bodyPr/>
          <a:lstStyle>
            <a:lvl1pPr marL="0" indent="0">
              <a:buNone/>
              <a:defRPr>
                <a:noFill/>
              </a:defRPr>
            </a:lvl1pPr>
          </a:lstStyle>
          <a:p>
            <a:r>
              <a:rPr lang="en-GB"/>
              <a:t>Click icon to add picture</a:t>
            </a:r>
            <a:endParaRPr lang="en-PT" dirty="0"/>
          </a:p>
        </p:txBody>
      </p:sp>
      <p:sp>
        <p:nvSpPr>
          <p:cNvPr id="36" name="Text Placeholder 7">
            <a:extLst>
              <a:ext uri="{FF2B5EF4-FFF2-40B4-BE49-F238E27FC236}">
                <a16:creationId xmlns:a16="http://schemas.microsoft.com/office/drawing/2014/main" id="{D1B67FFB-6356-7B4A-AD9B-8C36E39A2BEA}"/>
              </a:ext>
            </a:extLst>
          </p:cNvPr>
          <p:cNvSpPr>
            <a:spLocks noGrp="1"/>
          </p:cNvSpPr>
          <p:nvPr>
            <p:ph type="body" sz="quarter" idx="21" hasCustomPrompt="1"/>
          </p:nvPr>
        </p:nvSpPr>
        <p:spPr>
          <a:xfrm>
            <a:off x="4615200" y="4782786"/>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7" name="Text Placeholder 7">
            <a:extLst>
              <a:ext uri="{FF2B5EF4-FFF2-40B4-BE49-F238E27FC236}">
                <a16:creationId xmlns:a16="http://schemas.microsoft.com/office/drawing/2014/main" id="{CC6A9331-7403-8C41-BA08-371BB5F2BF90}"/>
              </a:ext>
            </a:extLst>
          </p:cNvPr>
          <p:cNvSpPr>
            <a:spLocks noGrp="1"/>
          </p:cNvSpPr>
          <p:nvPr>
            <p:ph type="body" sz="quarter" idx="22" hasCustomPrompt="1"/>
          </p:nvPr>
        </p:nvSpPr>
        <p:spPr>
          <a:xfrm>
            <a:off x="4615200" y="4458693"/>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8" name="Picture Placeholder 2">
            <a:extLst>
              <a:ext uri="{FF2B5EF4-FFF2-40B4-BE49-F238E27FC236}">
                <a16:creationId xmlns:a16="http://schemas.microsoft.com/office/drawing/2014/main" id="{53C883FB-8C6F-304A-B2EB-1053EC429342}"/>
              </a:ext>
            </a:extLst>
          </p:cNvPr>
          <p:cNvSpPr>
            <a:spLocks noGrp="1"/>
          </p:cNvSpPr>
          <p:nvPr>
            <p:ph type="pic" sz="quarter" idx="23"/>
          </p:nvPr>
        </p:nvSpPr>
        <p:spPr>
          <a:xfrm>
            <a:off x="8150400" y="1601686"/>
            <a:ext cx="2959200" cy="720000"/>
          </a:xfrm>
          <a:solidFill>
            <a:srgbClr val="EFF1F5"/>
          </a:solidFill>
        </p:spPr>
        <p:txBody>
          <a:bodyPr/>
          <a:lstStyle>
            <a:lvl1pPr marL="0" indent="0">
              <a:buNone/>
              <a:defRPr>
                <a:noFill/>
              </a:defRPr>
            </a:lvl1pPr>
          </a:lstStyle>
          <a:p>
            <a:r>
              <a:rPr lang="en-GB"/>
              <a:t>Click icon to add picture</a:t>
            </a:r>
            <a:endParaRPr lang="en-PT" dirty="0"/>
          </a:p>
        </p:txBody>
      </p:sp>
      <p:sp>
        <p:nvSpPr>
          <p:cNvPr id="39" name="Text Placeholder 7">
            <a:extLst>
              <a:ext uri="{FF2B5EF4-FFF2-40B4-BE49-F238E27FC236}">
                <a16:creationId xmlns:a16="http://schemas.microsoft.com/office/drawing/2014/main" id="{76AE97C1-AEF1-8748-9972-E8866894FA6C}"/>
              </a:ext>
            </a:extLst>
          </p:cNvPr>
          <p:cNvSpPr>
            <a:spLocks noGrp="1"/>
          </p:cNvSpPr>
          <p:nvPr>
            <p:ph type="body" sz="quarter" idx="24" hasCustomPrompt="1"/>
          </p:nvPr>
        </p:nvSpPr>
        <p:spPr>
          <a:xfrm>
            <a:off x="8150400" y="2807778"/>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40" name="Text Placeholder 7">
            <a:extLst>
              <a:ext uri="{FF2B5EF4-FFF2-40B4-BE49-F238E27FC236}">
                <a16:creationId xmlns:a16="http://schemas.microsoft.com/office/drawing/2014/main" id="{6703B4E2-4E83-6C40-8311-F8A7ADDD17F4}"/>
              </a:ext>
            </a:extLst>
          </p:cNvPr>
          <p:cNvSpPr>
            <a:spLocks noGrp="1"/>
          </p:cNvSpPr>
          <p:nvPr>
            <p:ph type="body" sz="quarter" idx="25" hasCustomPrompt="1"/>
          </p:nvPr>
        </p:nvSpPr>
        <p:spPr>
          <a:xfrm>
            <a:off x="8150400" y="248368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41" name="Picture Placeholder 2">
            <a:extLst>
              <a:ext uri="{FF2B5EF4-FFF2-40B4-BE49-F238E27FC236}">
                <a16:creationId xmlns:a16="http://schemas.microsoft.com/office/drawing/2014/main" id="{7D49163B-32BB-9F49-9510-4AB0299AE781}"/>
              </a:ext>
            </a:extLst>
          </p:cNvPr>
          <p:cNvSpPr>
            <a:spLocks noGrp="1"/>
          </p:cNvSpPr>
          <p:nvPr>
            <p:ph type="pic" sz="quarter" idx="26"/>
          </p:nvPr>
        </p:nvSpPr>
        <p:spPr>
          <a:xfrm>
            <a:off x="8150400" y="3576693"/>
            <a:ext cx="2959200" cy="720000"/>
          </a:xfrm>
          <a:solidFill>
            <a:srgbClr val="EFF1F5"/>
          </a:solidFill>
        </p:spPr>
        <p:txBody>
          <a:bodyPr/>
          <a:lstStyle>
            <a:lvl1pPr marL="0" indent="0">
              <a:buNone/>
              <a:defRPr>
                <a:noFill/>
              </a:defRPr>
            </a:lvl1pPr>
          </a:lstStyle>
          <a:p>
            <a:r>
              <a:rPr lang="en-GB"/>
              <a:t>Click icon to add picture</a:t>
            </a:r>
            <a:endParaRPr lang="en-PT" dirty="0"/>
          </a:p>
        </p:txBody>
      </p:sp>
      <p:sp>
        <p:nvSpPr>
          <p:cNvPr id="42" name="Text Placeholder 7">
            <a:extLst>
              <a:ext uri="{FF2B5EF4-FFF2-40B4-BE49-F238E27FC236}">
                <a16:creationId xmlns:a16="http://schemas.microsoft.com/office/drawing/2014/main" id="{7FD8B4B6-333D-5647-8430-548268393316}"/>
              </a:ext>
            </a:extLst>
          </p:cNvPr>
          <p:cNvSpPr>
            <a:spLocks noGrp="1"/>
          </p:cNvSpPr>
          <p:nvPr>
            <p:ph type="body" sz="quarter" idx="27" hasCustomPrompt="1"/>
          </p:nvPr>
        </p:nvSpPr>
        <p:spPr>
          <a:xfrm>
            <a:off x="8150400" y="4782786"/>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43" name="Text Placeholder 7">
            <a:extLst>
              <a:ext uri="{FF2B5EF4-FFF2-40B4-BE49-F238E27FC236}">
                <a16:creationId xmlns:a16="http://schemas.microsoft.com/office/drawing/2014/main" id="{0F6CA4DE-E171-6040-BC8D-7FBCACBD567D}"/>
              </a:ext>
            </a:extLst>
          </p:cNvPr>
          <p:cNvSpPr>
            <a:spLocks noGrp="1"/>
          </p:cNvSpPr>
          <p:nvPr>
            <p:ph type="body" sz="quarter" idx="28" hasCustomPrompt="1"/>
          </p:nvPr>
        </p:nvSpPr>
        <p:spPr>
          <a:xfrm>
            <a:off x="8150400" y="4458693"/>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25" name="Text Placeholder 7">
            <a:extLst>
              <a:ext uri="{FF2B5EF4-FFF2-40B4-BE49-F238E27FC236}">
                <a16:creationId xmlns:a16="http://schemas.microsoft.com/office/drawing/2014/main" id="{0A2FAD0F-C7E7-9E43-B2FB-56A6A8BFFE06}"/>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6" name="Title 1">
            <a:extLst>
              <a:ext uri="{FF2B5EF4-FFF2-40B4-BE49-F238E27FC236}">
                <a16:creationId xmlns:a16="http://schemas.microsoft.com/office/drawing/2014/main" id="{D0B82C9C-213C-5846-9418-2E92489F1114}"/>
              </a:ext>
            </a:extLst>
          </p:cNvPr>
          <p:cNvSpPr>
            <a:spLocks noGrp="1"/>
          </p:cNvSpPr>
          <p:nvPr>
            <p:ph type="title" hasCustomPrompt="1"/>
          </p:nvPr>
        </p:nvSpPr>
        <p:spPr>
          <a:xfrm>
            <a:off x="626398" y="481125"/>
            <a:ext cx="6947999" cy="488201"/>
          </a:xfrm>
          <a:prstGeom prst="rect">
            <a:avLst/>
          </a:prstGeom>
        </p:spPr>
        <p:txBody>
          <a:bodyPr wrap="square"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7" name="Text Placeholder 7">
            <a:extLst>
              <a:ext uri="{FF2B5EF4-FFF2-40B4-BE49-F238E27FC236}">
                <a16:creationId xmlns:a16="http://schemas.microsoft.com/office/drawing/2014/main" id="{758E9BFF-AA50-5A4B-879E-3AC820AF497A}"/>
              </a:ext>
            </a:extLst>
          </p:cNvPr>
          <p:cNvSpPr>
            <a:spLocks noGrp="1"/>
          </p:cNvSpPr>
          <p:nvPr>
            <p:ph type="body" sz="quarter" idx="29" hasCustomPrompt="1"/>
          </p:nvPr>
        </p:nvSpPr>
        <p:spPr>
          <a:xfrm>
            <a:off x="626401" y="930188"/>
            <a:ext cx="6947999"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12210795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8_2_Info Grid 3 Phot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1602256"/>
            <a:ext cx="2959200" cy="2160000"/>
          </a:xfrm>
          <a:solidFill>
            <a:srgbClr val="EFF1F5"/>
          </a:solidFill>
        </p:spPr>
        <p:txBody>
          <a:bodyPr/>
          <a:lstStyle>
            <a:lvl1pPr marL="0" indent="0">
              <a:buNone/>
              <a:defRPr>
                <a:noFill/>
              </a:defRPr>
            </a:lvl1pPr>
          </a:lstStyle>
          <a:p>
            <a:r>
              <a:rPr lang="en-GB"/>
              <a:t>Click icon to add picture</a:t>
            </a:r>
            <a:endParaRPr lang="en-PT" dirty="0"/>
          </a:p>
        </p:txBody>
      </p:sp>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4248256"/>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392425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2" name="Picture Placeholder 2">
            <a:extLst>
              <a:ext uri="{FF2B5EF4-FFF2-40B4-BE49-F238E27FC236}">
                <a16:creationId xmlns:a16="http://schemas.microsoft.com/office/drawing/2014/main" id="{862049ED-9F44-F547-B1DA-65C3ADFDD8CC}"/>
              </a:ext>
            </a:extLst>
          </p:cNvPr>
          <p:cNvSpPr>
            <a:spLocks noGrp="1"/>
          </p:cNvSpPr>
          <p:nvPr>
            <p:ph type="pic" sz="quarter" idx="17"/>
          </p:nvPr>
        </p:nvSpPr>
        <p:spPr>
          <a:xfrm>
            <a:off x="4615200" y="1601692"/>
            <a:ext cx="2959200" cy="2160000"/>
          </a:xfrm>
          <a:solidFill>
            <a:srgbClr val="EFF1F5"/>
          </a:solidFill>
        </p:spPr>
        <p:txBody>
          <a:bodyPr/>
          <a:lstStyle>
            <a:lvl1pPr marL="0" indent="0">
              <a:buNone/>
              <a:defRPr>
                <a:noFill/>
              </a:defRPr>
            </a:lvl1pPr>
          </a:lstStyle>
          <a:p>
            <a:r>
              <a:rPr lang="en-GB"/>
              <a:t>Click icon to add picture</a:t>
            </a:r>
            <a:endParaRPr lang="en-PT" dirty="0"/>
          </a:p>
        </p:txBody>
      </p:sp>
      <p:sp>
        <p:nvSpPr>
          <p:cNvPr id="33" name="Text Placeholder 7">
            <a:extLst>
              <a:ext uri="{FF2B5EF4-FFF2-40B4-BE49-F238E27FC236}">
                <a16:creationId xmlns:a16="http://schemas.microsoft.com/office/drawing/2014/main" id="{A3808C06-B826-5343-B051-30B66A008202}"/>
              </a:ext>
            </a:extLst>
          </p:cNvPr>
          <p:cNvSpPr>
            <a:spLocks noGrp="1"/>
          </p:cNvSpPr>
          <p:nvPr>
            <p:ph type="body" sz="quarter" idx="18" hasCustomPrompt="1"/>
          </p:nvPr>
        </p:nvSpPr>
        <p:spPr>
          <a:xfrm>
            <a:off x="4615200" y="4248256"/>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4" name="Text Placeholder 7">
            <a:extLst>
              <a:ext uri="{FF2B5EF4-FFF2-40B4-BE49-F238E27FC236}">
                <a16:creationId xmlns:a16="http://schemas.microsoft.com/office/drawing/2014/main" id="{AA63282C-1AB0-5649-94A0-37AAFE4BD403}"/>
              </a:ext>
            </a:extLst>
          </p:cNvPr>
          <p:cNvSpPr>
            <a:spLocks noGrp="1"/>
          </p:cNvSpPr>
          <p:nvPr>
            <p:ph type="body" sz="quarter" idx="19" hasCustomPrompt="1"/>
          </p:nvPr>
        </p:nvSpPr>
        <p:spPr>
          <a:xfrm>
            <a:off x="4615200" y="392425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8" name="Picture Placeholder 2">
            <a:extLst>
              <a:ext uri="{FF2B5EF4-FFF2-40B4-BE49-F238E27FC236}">
                <a16:creationId xmlns:a16="http://schemas.microsoft.com/office/drawing/2014/main" id="{53C883FB-8C6F-304A-B2EB-1053EC429342}"/>
              </a:ext>
            </a:extLst>
          </p:cNvPr>
          <p:cNvSpPr>
            <a:spLocks noGrp="1"/>
          </p:cNvSpPr>
          <p:nvPr>
            <p:ph type="pic" sz="quarter" idx="23"/>
          </p:nvPr>
        </p:nvSpPr>
        <p:spPr>
          <a:xfrm>
            <a:off x="8150400" y="1601692"/>
            <a:ext cx="2959200" cy="2160000"/>
          </a:xfrm>
          <a:solidFill>
            <a:srgbClr val="EFF1F5"/>
          </a:solidFill>
        </p:spPr>
        <p:txBody>
          <a:bodyPr/>
          <a:lstStyle>
            <a:lvl1pPr marL="0" indent="0">
              <a:buNone/>
              <a:defRPr>
                <a:noFill/>
              </a:defRPr>
            </a:lvl1pPr>
          </a:lstStyle>
          <a:p>
            <a:r>
              <a:rPr lang="en-GB"/>
              <a:t>Click icon to add picture</a:t>
            </a:r>
            <a:endParaRPr lang="en-PT" dirty="0"/>
          </a:p>
        </p:txBody>
      </p:sp>
      <p:sp>
        <p:nvSpPr>
          <p:cNvPr id="39" name="Text Placeholder 7">
            <a:extLst>
              <a:ext uri="{FF2B5EF4-FFF2-40B4-BE49-F238E27FC236}">
                <a16:creationId xmlns:a16="http://schemas.microsoft.com/office/drawing/2014/main" id="{76AE97C1-AEF1-8748-9972-E8866894FA6C}"/>
              </a:ext>
            </a:extLst>
          </p:cNvPr>
          <p:cNvSpPr>
            <a:spLocks noGrp="1"/>
          </p:cNvSpPr>
          <p:nvPr>
            <p:ph type="body" sz="quarter" idx="24" hasCustomPrompt="1"/>
          </p:nvPr>
        </p:nvSpPr>
        <p:spPr>
          <a:xfrm>
            <a:off x="8150400" y="4248256"/>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40" name="Text Placeholder 7">
            <a:extLst>
              <a:ext uri="{FF2B5EF4-FFF2-40B4-BE49-F238E27FC236}">
                <a16:creationId xmlns:a16="http://schemas.microsoft.com/office/drawing/2014/main" id="{6703B4E2-4E83-6C40-8311-F8A7ADDD17F4}"/>
              </a:ext>
            </a:extLst>
          </p:cNvPr>
          <p:cNvSpPr>
            <a:spLocks noGrp="1"/>
          </p:cNvSpPr>
          <p:nvPr>
            <p:ph type="body" sz="quarter" idx="25" hasCustomPrompt="1"/>
          </p:nvPr>
        </p:nvSpPr>
        <p:spPr>
          <a:xfrm>
            <a:off x="8150400" y="392425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6" name="Text Placeholder 7">
            <a:extLst>
              <a:ext uri="{FF2B5EF4-FFF2-40B4-BE49-F238E27FC236}">
                <a16:creationId xmlns:a16="http://schemas.microsoft.com/office/drawing/2014/main" id="{4661CB75-1828-2B46-A9CD-C73E1573261D}"/>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0" name="Title 1">
            <a:extLst>
              <a:ext uri="{FF2B5EF4-FFF2-40B4-BE49-F238E27FC236}">
                <a16:creationId xmlns:a16="http://schemas.microsoft.com/office/drawing/2014/main" id="{13F5FB1B-4134-D643-93B0-2904B7D5C7CE}"/>
              </a:ext>
            </a:extLst>
          </p:cNvPr>
          <p:cNvSpPr>
            <a:spLocks noGrp="1"/>
          </p:cNvSpPr>
          <p:nvPr>
            <p:ph type="title" hasCustomPrompt="1"/>
          </p:nvPr>
        </p:nvSpPr>
        <p:spPr>
          <a:xfrm>
            <a:off x="626398" y="481125"/>
            <a:ext cx="6947999" cy="488201"/>
          </a:xfrm>
          <a:prstGeom prst="rect">
            <a:avLst/>
          </a:prstGeom>
        </p:spPr>
        <p:txBody>
          <a:bodyPr wrap="square"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1" name="Text Placeholder 7">
            <a:extLst>
              <a:ext uri="{FF2B5EF4-FFF2-40B4-BE49-F238E27FC236}">
                <a16:creationId xmlns:a16="http://schemas.microsoft.com/office/drawing/2014/main" id="{7FFA5607-5865-974E-9FD2-111D20BA8A44}"/>
              </a:ext>
            </a:extLst>
          </p:cNvPr>
          <p:cNvSpPr>
            <a:spLocks noGrp="1"/>
          </p:cNvSpPr>
          <p:nvPr>
            <p:ph type="body" sz="quarter" idx="29" hasCustomPrompt="1"/>
          </p:nvPr>
        </p:nvSpPr>
        <p:spPr>
          <a:xfrm>
            <a:off x="626401" y="930188"/>
            <a:ext cx="6947999"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23483863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8_3_Info Grid 4 Phot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1602250"/>
            <a:ext cx="4726800" cy="720000"/>
          </a:xfrm>
          <a:solidFill>
            <a:srgbClr val="EFF1F5"/>
          </a:solidFill>
        </p:spPr>
        <p:txBody>
          <a:bodyPr/>
          <a:lstStyle>
            <a:lvl1pPr marL="0" indent="0">
              <a:buNone/>
              <a:defRPr>
                <a:noFill/>
              </a:defRPr>
            </a:lvl1pPr>
          </a:lstStyle>
          <a:p>
            <a:r>
              <a:rPr lang="en-GB"/>
              <a:t>Click icon to add picture</a:t>
            </a:r>
            <a:endParaRPr lang="en-PT" dirty="0"/>
          </a:p>
        </p:txBody>
      </p:sp>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2808342"/>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2484250"/>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29" name="Picture Placeholder 2">
            <a:extLst>
              <a:ext uri="{FF2B5EF4-FFF2-40B4-BE49-F238E27FC236}">
                <a16:creationId xmlns:a16="http://schemas.microsoft.com/office/drawing/2014/main" id="{C815F6FA-FA4A-0D48-B250-FA15B10B2BAF}"/>
              </a:ext>
            </a:extLst>
          </p:cNvPr>
          <p:cNvSpPr>
            <a:spLocks noGrp="1"/>
          </p:cNvSpPr>
          <p:nvPr>
            <p:ph type="pic" sz="quarter" idx="14"/>
          </p:nvPr>
        </p:nvSpPr>
        <p:spPr>
          <a:xfrm>
            <a:off x="1079996" y="3577257"/>
            <a:ext cx="4726800" cy="720000"/>
          </a:xfrm>
          <a:solidFill>
            <a:srgbClr val="EFF1F5"/>
          </a:solidFill>
        </p:spPr>
        <p:txBody>
          <a:bodyPr/>
          <a:lstStyle>
            <a:lvl1pPr marL="0" indent="0">
              <a:buNone/>
              <a:defRPr>
                <a:noFill/>
              </a:defRPr>
            </a:lvl1pPr>
          </a:lstStyle>
          <a:p>
            <a:r>
              <a:rPr lang="en-GB"/>
              <a:t>Click icon to add picture</a:t>
            </a:r>
            <a:endParaRPr lang="en-PT" dirty="0"/>
          </a:p>
        </p:txBody>
      </p:sp>
      <p:sp>
        <p:nvSpPr>
          <p:cNvPr id="30" name="Text Placeholder 7">
            <a:extLst>
              <a:ext uri="{FF2B5EF4-FFF2-40B4-BE49-F238E27FC236}">
                <a16:creationId xmlns:a16="http://schemas.microsoft.com/office/drawing/2014/main" id="{31AD72F1-2D57-A849-B179-ED5ECC5D261E}"/>
              </a:ext>
            </a:extLst>
          </p:cNvPr>
          <p:cNvSpPr>
            <a:spLocks noGrp="1"/>
          </p:cNvSpPr>
          <p:nvPr>
            <p:ph type="body" sz="quarter" idx="15" hasCustomPrompt="1"/>
          </p:nvPr>
        </p:nvSpPr>
        <p:spPr>
          <a:xfrm>
            <a:off x="1079996" y="4783350"/>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1" name="Text Placeholder 7">
            <a:extLst>
              <a:ext uri="{FF2B5EF4-FFF2-40B4-BE49-F238E27FC236}">
                <a16:creationId xmlns:a16="http://schemas.microsoft.com/office/drawing/2014/main" id="{52BD842F-676B-D54A-8CB2-A21AF7ECD226}"/>
              </a:ext>
            </a:extLst>
          </p:cNvPr>
          <p:cNvSpPr>
            <a:spLocks noGrp="1"/>
          </p:cNvSpPr>
          <p:nvPr>
            <p:ph type="body" sz="quarter" idx="16" hasCustomPrompt="1"/>
          </p:nvPr>
        </p:nvSpPr>
        <p:spPr>
          <a:xfrm>
            <a:off x="1079998" y="4459257"/>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2" name="Picture Placeholder 2">
            <a:extLst>
              <a:ext uri="{FF2B5EF4-FFF2-40B4-BE49-F238E27FC236}">
                <a16:creationId xmlns:a16="http://schemas.microsoft.com/office/drawing/2014/main" id="{862049ED-9F44-F547-B1DA-65C3ADFDD8CC}"/>
              </a:ext>
            </a:extLst>
          </p:cNvPr>
          <p:cNvSpPr>
            <a:spLocks noGrp="1"/>
          </p:cNvSpPr>
          <p:nvPr>
            <p:ph type="pic" sz="quarter" idx="17"/>
          </p:nvPr>
        </p:nvSpPr>
        <p:spPr>
          <a:xfrm>
            <a:off x="6382800" y="1601686"/>
            <a:ext cx="4726800" cy="720000"/>
          </a:xfrm>
          <a:solidFill>
            <a:srgbClr val="EFF1F5"/>
          </a:solidFill>
        </p:spPr>
        <p:txBody>
          <a:bodyPr/>
          <a:lstStyle>
            <a:lvl1pPr marL="0" indent="0">
              <a:buNone/>
              <a:defRPr>
                <a:noFill/>
              </a:defRPr>
            </a:lvl1pPr>
          </a:lstStyle>
          <a:p>
            <a:r>
              <a:rPr lang="en-GB"/>
              <a:t>Click icon to add picture</a:t>
            </a:r>
            <a:endParaRPr lang="en-PT" dirty="0"/>
          </a:p>
        </p:txBody>
      </p:sp>
      <p:sp>
        <p:nvSpPr>
          <p:cNvPr id="33" name="Text Placeholder 7">
            <a:extLst>
              <a:ext uri="{FF2B5EF4-FFF2-40B4-BE49-F238E27FC236}">
                <a16:creationId xmlns:a16="http://schemas.microsoft.com/office/drawing/2014/main" id="{A3808C06-B826-5343-B051-30B66A008202}"/>
              </a:ext>
            </a:extLst>
          </p:cNvPr>
          <p:cNvSpPr>
            <a:spLocks noGrp="1"/>
          </p:cNvSpPr>
          <p:nvPr>
            <p:ph type="body" sz="quarter" idx="18" hasCustomPrompt="1"/>
          </p:nvPr>
        </p:nvSpPr>
        <p:spPr>
          <a:xfrm>
            <a:off x="6382800" y="2807778"/>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4" name="Text Placeholder 7">
            <a:extLst>
              <a:ext uri="{FF2B5EF4-FFF2-40B4-BE49-F238E27FC236}">
                <a16:creationId xmlns:a16="http://schemas.microsoft.com/office/drawing/2014/main" id="{AA63282C-1AB0-5649-94A0-37AAFE4BD403}"/>
              </a:ext>
            </a:extLst>
          </p:cNvPr>
          <p:cNvSpPr>
            <a:spLocks noGrp="1"/>
          </p:cNvSpPr>
          <p:nvPr>
            <p:ph type="body" sz="quarter" idx="19" hasCustomPrompt="1"/>
          </p:nvPr>
        </p:nvSpPr>
        <p:spPr>
          <a:xfrm>
            <a:off x="6382800" y="2483686"/>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5" name="Picture Placeholder 2">
            <a:extLst>
              <a:ext uri="{FF2B5EF4-FFF2-40B4-BE49-F238E27FC236}">
                <a16:creationId xmlns:a16="http://schemas.microsoft.com/office/drawing/2014/main" id="{8C090773-D50F-134A-A9EE-A2F377D60A95}"/>
              </a:ext>
            </a:extLst>
          </p:cNvPr>
          <p:cNvSpPr>
            <a:spLocks noGrp="1"/>
          </p:cNvSpPr>
          <p:nvPr>
            <p:ph type="pic" sz="quarter" idx="20"/>
          </p:nvPr>
        </p:nvSpPr>
        <p:spPr>
          <a:xfrm>
            <a:off x="6382800" y="3576693"/>
            <a:ext cx="4726800" cy="720000"/>
          </a:xfrm>
          <a:solidFill>
            <a:srgbClr val="EFF1F5"/>
          </a:solidFill>
        </p:spPr>
        <p:txBody>
          <a:bodyPr/>
          <a:lstStyle>
            <a:lvl1pPr marL="0" indent="0">
              <a:buNone/>
              <a:defRPr>
                <a:noFill/>
              </a:defRPr>
            </a:lvl1pPr>
          </a:lstStyle>
          <a:p>
            <a:r>
              <a:rPr lang="en-GB"/>
              <a:t>Click icon to add picture</a:t>
            </a:r>
            <a:endParaRPr lang="en-PT" dirty="0"/>
          </a:p>
        </p:txBody>
      </p:sp>
      <p:sp>
        <p:nvSpPr>
          <p:cNvPr id="36" name="Text Placeholder 7">
            <a:extLst>
              <a:ext uri="{FF2B5EF4-FFF2-40B4-BE49-F238E27FC236}">
                <a16:creationId xmlns:a16="http://schemas.microsoft.com/office/drawing/2014/main" id="{D1B67FFB-6356-7B4A-AD9B-8C36E39A2BEA}"/>
              </a:ext>
            </a:extLst>
          </p:cNvPr>
          <p:cNvSpPr>
            <a:spLocks noGrp="1"/>
          </p:cNvSpPr>
          <p:nvPr>
            <p:ph type="body" sz="quarter" idx="21" hasCustomPrompt="1"/>
          </p:nvPr>
        </p:nvSpPr>
        <p:spPr>
          <a:xfrm>
            <a:off x="6382800" y="4782786"/>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7" name="Text Placeholder 7">
            <a:extLst>
              <a:ext uri="{FF2B5EF4-FFF2-40B4-BE49-F238E27FC236}">
                <a16:creationId xmlns:a16="http://schemas.microsoft.com/office/drawing/2014/main" id="{CC6A9331-7403-8C41-BA08-371BB5F2BF90}"/>
              </a:ext>
            </a:extLst>
          </p:cNvPr>
          <p:cNvSpPr>
            <a:spLocks noGrp="1"/>
          </p:cNvSpPr>
          <p:nvPr>
            <p:ph type="body" sz="quarter" idx="22" hasCustomPrompt="1"/>
          </p:nvPr>
        </p:nvSpPr>
        <p:spPr>
          <a:xfrm>
            <a:off x="6382800" y="4458693"/>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9" name="Text Placeholder 7">
            <a:extLst>
              <a:ext uri="{FF2B5EF4-FFF2-40B4-BE49-F238E27FC236}">
                <a16:creationId xmlns:a16="http://schemas.microsoft.com/office/drawing/2014/main" id="{F577E242-BDA9-7648-AF61-5D0DDF5175B3}"/>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0" name="Title 1">
            <a:extLst>
              <a:ext uri="{FF2B5EF4-FFF2-40B4-BE49-F238E27FC236}">
                <a16:creationId xmlns:a16="http://schemas.microsoft.com/office/drawing/2014/main" id="{3E9F7D8B-7AED-B540-85BF-09B860DA6532}"/>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1" name="Text Placeholder 7">
            <a:extLst>
              <a:ext uri="{FF2B5EF4-FFF2-40B4-BE49-F238E27FC236}">
                <a16:creationId xmlns:a16="http://schemas.microsoft.com/office/drawing/2014/main" id="{CDDC1FE9-9969-A543-8F55-E3335770E026}"/>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96790290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8_4_Info Grid 2 Phot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1602250"/>
            <a:ext cx="4726800" cy="2160000"/>
          </a:xfrm>
          <a:solidFill>
            <a:srgbClr val="EFF1F5"/>
          </a:solidFill>
        </p:spPr>
        <p:txBody>
          <a:bodyPr/>
          <a:lstStyle>
            <a:lvl1pPr marL="0" indent="0">
              <a:buNone/>
              <a:defRPr>
                <a:noFill/>
              </a:defRPr>
            </a:lvl1pPr>
          </a:lstStyle>
          <a:p>
            <a:r>
              <a:rPr lang="en-GB"/>
              <a:t>Click icon to add picture</a:t>
            </a:r>
            <a:endParaRPr lang="en-PT" dirty="0"/>
          </a:p>
        </p:txBody>
      </p:sp>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4248250"/>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3924250"/>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2" name="Picture Placeholder 2">
            <a:extLst>
              <a:ext uri="{FF2B5EF4-FFF2-40B4-BE49-F238E27FC236}">
                <a16:creationId xmlns:a16="http://schemas.microsoft.com/office/drawing/2014/main" id="{862049ED-9F44-F547-B1DA-65C3ADFDD8CC}"/>
              </a:ext>
            </a:extLst>
          </p:cNvPr>
          <p:cNvSpPr>
            <a:spLocks noGrp="1"/>
          </p:cNvSpPr>
          <p:nvPr>
            <p:ph type="pic" sz="quarter" idx="17"/>
          </p:nvPr>
        </p:nvSpPr>
        <p:spPr>
          <a:xfrm>
            <a:off x="6382800" y="1601686"/>
            <a:ext cx="4726800" cy="2160000"/>
          </a:xfrm>
          <a:solidFill>
            <a:srgbClr val="EFF1F5"/>
          </a:solidFill>
        </p:spPr>
        <p:txBody>
          <a:bodyPr/>
          <a:lstStyle>
            <a:lvl1pPr marL="0" indent="0">
              <a:buNone/>
              <a:defRPr>
                <a:noFill/>
              </a:defRPr>
            </a:lvl1pPr>
          </a:lstStyle>
          <a:p>
            <a:r>
              <a:rPr lang="en-GB"/>
              <a:t>Click icon to add picture</a:t>
            </a:r>
            <a:endParaRPr lang="en-PT" dirty="0"/>
          </a:p>
        </p:txBody>
      </p:sp>
      <p:sp>
        <p:nvSpPr>
          <p:cNvPr id="33" name="Text Placeholder 7">
            <a:extLst>
              <a:ext uri="{FF2B5EF4-FFF2-40B4-BE49-F238E27FC236}">
                <a16:creationId xmlns:a16="http://schemas.microsoft.com/office/drawing/2014/main" id="{A3808C06-B826-5343-B051-30B66A008202}"/>
              </a:ext>
            </a:extLst>
          </p:cNvPr>
          <p:cNvSpPr>
            <a:spLocks noGrp="1"/>
          </p:cNvSpPr>
          <p:nvPr>
            <p:ph type="body" sz="quarter" idx="18" hasCustomPrompt="1"/>
          </p:nvPr>
        </p:nvSpPr>
        <p:spPr>
          <a:xfrm>
            <a:off x="6382800" y="4248250"/>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4" name="Text Placeholder 7">
            <a:extLst>
              <a:ext uri="{FF2B5EF4-FFF2-40B4-BE49-F238E27FC236}">
                <a16:creationId xmlns:a16="http://schemas.microsoft.com/office/drawing/2014/main" id="{AA63282C-1AB0-5649-94A0-37AAFE4BD403}"/>
              </a:ext>
            </a:extLst>
          </p:cNvPr>
          <p:cNvSpPr>
            <a:spLocks noGrp="1"/>
          </p:cNvSpPr>
          <p:nvPr>
            <p:ph type="body" sz="quarter" idx="19" hasCustomPrompt="1"/>
          </p:nvPr>
        </p:nvSpPr>
        <p:spPr>
          <a:xfrm>
            <a:off x="6382800" y="3924250"/>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4" name="Text Placeholder 7">
            <a:extLst>
              <a:ext uri="{FF2B5EF4-FFF2-40B4-BE49-F238E27FC236}">
                <a16:creationId xmlns:a16="http://schemas.microsoft.com/office/drawing/2014/main" id="{C0DAA69F-A6A9-FD47-9A59-F3A246725344}"/>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5" name="Title 1">
            <a:extLst>
              <a:ext uri="{FF2B5EF4-FFF2-40B4-BE49-F238E27FC236}">
                <a16:creationId xmlns:a16="http://schemas.microsoft.com/office/drawing/2014/main" id="{683F9832-0E73-D947-AAF3-4B30F596F30A}"/>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6" name="Text Placeholder 7">
            <a:extLst>
              <a:ext uri="{FF2B5EF4-FFF2-40B4-BE49-F238E27FC236}">
                <a16:creationId xmlns:a16="http://schemas.microsoft.com/office/drawing/2014/main" id="{6D6B6881-E091-5544-8441-AE38D721C394}"/>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22341367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9_1_Grid 15 Log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1602248"/>
            <a:ext cx="1774800" cy="1080000"/>
          </a:xfrm>
          <a:noFill/>
        </p:spPr>
        <p:txBody>
          <a:bodyPr/>
          <a:lstStyle>
            <a:lvl1pPr marL="0" indent="0">
              <a:buNone/>
              <a:defRPr>
                <a:noFill/>
              </a:defRPr>
            </a:lvl1pPr>
          </a:lstStyle>
          <a:p>
            <a:r>
              <a:rPr lang="en-GB"/>
              <a:t>Click icon to add picture</a:t>
            </a:r>
            <a:endParaRPr lang="en-PT" dirty="0"/>
          </a:p>
        </p:txBody>
      </p:sp>
      <p:sp>
        <p:nvSpPr>
          <p:cNvPr id="16" name="Picture Placeholder 2">
            <a:extLst>
              <a:ext uri="{FF2B5EF4-FFF2-40B4-BE49-F238E27FC236}">
                <a16:creationId xmlns:a16="http://schemas.microsoft.com/office/drawing/2014/main" id="{831B92B8-57A0-F045-B5AF-3A0E0ADDDCF9}"/>
              </a:ext>
            </a:extLst>
          </p:cNvPr>
          <p:cNvSpPr>
            <a:spLocks noGrp="1"/>
          </p:cNvSpPr>
          <p:nvPr>
            <p:ph type="pic" sz="quarter" idx="30"/>
          </p:nvPr>
        </p:nvSpPr>
        <p:spPr>
          <a:xfrm>
            <a:off x="1079998" y="3013200"/>
            <a:ext cx="1774800" cy="1080000"/>
          </a:xfrm>
          <a:noFill/>
        </p:spPr>
        <p:txBody>
          <a:bodyPr/>
          <a:lstStyle>
            <a:lvl1pPr marL="0" indent="0">
              <a:buNone/>
              <a:defRPr>
                <a:noFill/>
              </a:defRPr>
            </a:lvl1pPr>
          </a:lstStyle>
          <a:p>
            <a:r>
              <a:rPr lang="en-GB"/>
              <a:t>Click icon to add picture</a:t>
            </a:r>
            <a:endParaRPr lang="en-PT" dirty="0"/>
          </a:p>
        </p:txBody>
      </p:sp>
      <p:sp>
        <p:nvSpPr>
          <p:cNvPr id="17" name="Picture Placeholder 2">
            <a:extLst>
              <a:ext uri="{FF2B5EF4-FFF2-40B4-BE49-F238E27FC236}">
                <a16:creationId xmlns:a16="http://schemas.microsoft.com/office/drawing/2014/main" id="{C3CE8D92-38BD-614B-91DD-18DC54748071}"/>
              </a:ext>
            </a:extLst>
          </p:cNvPr>
          <p:cNvSpPr>
            <a:spLocks noGrp="1"/>
          </p:cNvSpPr>
          <p:nvPr>
            <p:ph type="pic" sz="quarter" idx="31"/>
          </p:nvPr>
        </p:nvSpPr>
        <p:spPr>
          <a:xfrm>
            <a:off x="1079998" y="4381200"/>
            <a:ext cx="1774800" cy="1080000"/>
          </a:xfrm>
          <a:noFill/>
        </p:spPr>
        <p:txBody>
          <a:bodyPr/>
          <a:lstStyle>
            <a:lvl1pPr marL="0" indent="0">
              <a:buNone/>
              <a:defRPr>
                <a:noFill/>
              </a:defRPr>
            </a:lvl1pPr>
          </a:lstStyle>
          <a:p>
            <a:r>
              <a:rPr lang="en-GB"/>
              <a:t>Click icon to add picture</a:t>
            </a:r>
            <a:endParaRPr lang="en-PT" dirty="0"/>
          </a:p>
        </p:txBody>
      </p:sp>
      <p:sp>
        <p:nvSpPr>
          <p:cNvPr id="19" name="Picture Placeholder 2">
            <a:extLst>
              <a:ext uri="{FF2B5EF4-FFF2-40B4-BE49-F238E27FC236}">
                <a16:creationId xmlns:a16="http://schemas.microsoft.com/office/drawing/2014/main" id="{4C97D981-5ED7-D74C-B577-C52D703DA70F}"/>
              </a:ext>
            </a:extLst>
          </p:cNvPr>
          <p:cNvSpPr>
            <a:spLocks noGrp="1"/>
          </p:cNvSpPr>
          <p:nvPr>
            <p:ph type="pic" sz="quarter" idx="32"/>
          </p:nvPr>
        </p:nvSpPr>
        <p:spPr>
          <a:xfrm>
            <a:off x="3142800" y="1602248"/>
            <a:ext cx="1774800" cy="1080000"/>
          </a:xfrm>
          <a:noFill/>
        </p:spPr>
        <p:txBody>
          <a:bodyPr/>
          <a:lstStyle>
            <a:lvl1pPr marL="0" indent="0">
              <a:buNone/>
              <a:defRPr>
                <a:noFill/>
              </a:defRPr>
            </a:lvl1pPr>
          </a:lstStyle>
          <a:p>
            <a:r>
              <a:rPr lang="en-GB"/>
              <a:t>Click icon to add picture</a:t>
            </a:r>
            <a:endParaRPr lang="en-PT" dirty="0"/>
          </a:p>
        </p:txBody>
      </p:sp>
      <p:sp>
        <p:nvSpPr>
          <p:cNvPr id="20" name="Picture Placeholder 2">
            <a:extLst>
              <a:ext uri="{FF2B5EF4-FFF2-40B4-BE49-F238E27FC236}">
                <a16:creationId xmlns:a16="http://schemas.microsoft.com/office/drawing/2014/main" id="{98BD8D0D-DD4A-7544-A18D-4BCED2CED9DA}"/>
              </a:ext>
            </a:extLst>
          </p:cNvPr>
          <p:cNvSpPr>
            <a:spLocks noGrp="1"/>
          </p:cNvSpPr>
          <p:nvPr>
            <p:ph type="pic" sz="quarter" idx="33"/>
          </p:nvPr>
        </p:nvSpPr>
        <p:spPr>
          <a:xfrm>
            <a:off x="3142800" y="3013200"/>
            <a:ext cx="1774800" cy="1080000"/>
          </a:xfrm>
          <a:noFill/>
        </p:spPr>
        <p:txBody>
          <a:bodyPr/>
          <a:lstStyle>
            <a:lvl1pPr marL="0" indent="0">
              <a:buNone/>
              <a:defRPr>
                <a:noFill/>
              </a:defRPr>
            </a:lvl1pPr>
          </a:lstStyle>
          <a:p>
            <a:r>
              <a:rPr lang="en-GB"/>
              <a:t>Click icon to add picture</a:t>
            </a:r>
            <a:endParaRPr lang="en-PT" dirty="0"/>
          </a:p>
        </p:txBody>
      </p:sp>
      <p:sp>
        <p:nvSpPr>
          <p:cNvPr id="21" name="Picture Placeholder 2">
            <a:extLst>
              <a:ext uri="{FF2B5EF4-FFF2-40B4-BE49-F238E27FC236}">
                <a16:creationId xmlns:a16="http://schemas.microsoft.com/office/drawing/2014/main" id="{BD8723A2-8B7A-BF49-844F-CA763CFB2EC5}"/>
              </a:ext>
            </a:extLst>
          </p:cNvPr>
          <p:cNvSpPr>
            <a:spLocks noGrp="1"/>
          </p:cNvSpPr>
          <p:nvPr>
            <p:ph type="pic" sz="quarter" idx="34"/>
          </p:nvPr>
        </p:nvSpPr>
        <p:spPr>
          <a:xfrm>
            <a:off x="3142800" y="4381200"/>
            <a:ext cx="1774800" cy="1080000"/>
          </a:xfrm>
          <a:noFill/>
        </p:spPr>
        <p:txBody>
          <a:bodyPr/>
          <a:lstStyle>
            <a:lvl1pPr marL="0" indent="0">
              <a:buNone/>
              <a:defRPr>
                <a:noFill/>
              </a:defRPr>
            </a:lvl1pPr>
          </a:lstStyle>
          <a:p>
            <a:r>
              <a:rPr lang="en-GB"/>
              <a:t>Click icon to add picture</a:t>
            </a:r>
            <a:endParaRPr lang="en-PT" dirty="0"/>
          </a:p>
        </p:txBody>
      </p:sp>
      <p:sp>
        <p:nvSpPr>
          <p:cNvPr id="22" name="Picture Placeholder 2">
            <a:extLst>
              <a:ext uri="{FF2B5EF4-FFF2-40B4-BE49-F238E27FC236}">
                <a16:creationId xmlns:a16="http://schemas.microsoft.com/office/drawing/2014/main" id="{E051EBB6-B820-7D4D-A9EE-45232BAE6091}"/>
              </a:ext>
            </a:extLst>
          </p:cNvPr>
          <p:cNvSpPr>
            <a:spLocks noGrp="1"/>
          </p:cNvSpPr>
          <p:nvPr>
            <p:ph type="pic" sz="quarter" idx="35"/>
          </p:nvPr>
        </p:nvSpPr>
        <p:spPr>
          <a:xfrm>
            <a:off x="5230800" y="1602248"/>
            <a:ext cx="1774800" cy="1080000"/>
          </a:xfrm>
          <a:noFill/>
        </p:spPr>
        <p:txBody>
          <a:bodyPr/>
          <a:lstStyle>
            <a:lvl1pPr marL="0" indent="0">
              <a:buNone/>
              <a:defRPr>
                <a:noFill/>
              </a:defRPr>
            </a:lvl1pPr>
          </a:lstStyle>
          <a:p>
            <a:r>
              <a:rPr lang="en-GB"/>
              <a:t>Click icon to add picture</a:t>
            </a:r>
            <a:endParaRPr lang="en-PT" dirty="0"/>
          </a:p>
        </p:txBody>
      </p:sp>
      <p:sp>
        <p:nvSpPr>
          <p:cNvPr id="23" name="Picture Placeholder 2">
            <a:extLst>
              <a:ext uri="{FF2B5EF4-FFF2-40B4-BE49-F238E27FC236}">
                <a16:creationId xmlns:a16="http://schemas.microsoft.com/office/drawing/2014/main" id="{5E21C6BE-5AD4-7244-BF35-C884C3F9573C}"/>
              </a:ext>
            </a:extLst>
          </p:cNvPr>
          <p:cNvSpPr>
            <a:spLocks noGrp="1"/>
          </p:cNvSpPr>
          <p:nvPr>
            <p:ph type="pic" sz="quarter" idx="36"/>
          </p:nvPr>
        </p:nvSpPr>
        <p:spPr>
          <a:xfrm>
            <a:off x="5230800" y="3013200"/>
            <a:ext cx="1774800" cy="1080000"/>
          </a:xfrm>
          <a:noFill/>
        </p:spPr>
        <p:txBody>
          <a:bodyPr/>
          <a:lstStyle>
            <a:lvl1pPr marL="0" indent="0">
              <a:buNone/>
              <a:defRPr>
                <a:noFill/>
              </a:defRPr>
            </a:lvl1pPr>
          </a:lstStyle>
          <a:p>
            <a:r>
              <a:rPr lang="en-GB"/>
              <a:t>Click icon to add picture</a:t>
            </a:r>
            <a:endParaRPr lang="en-PT" dirty="0"/>
          </a:p>
        </p:txBody>
      </p:sp>
      <p:sp>
        <p:nvSpPr>
          <p:cNvPr id="24" name="Picture Placeholder 2">
            <a:extLst>
              <a:ext uri="{FF2B5EF4-FFF2-40B4-BE49-F238E27FC236}">
                <a16:creationId xmlns:a16="http://schemas.microsoft.com/office/drawing/2014/main" id="{BFA7371F-28F3-F14B-89D0-39E7B6AF632E}"/>
              </a:ext>
            </a:extLst>
          </p:cNvPr>
          <p:cNvSpPr>
            <a:spLocks noGrp="1"/>
          </p:cNvSpPr>
          <p:nvPr>
            <p:ph type="pic" sz="quarter" idx="37"/>
          </p:nvPr>
        </p:nvSpPr>
        <p:spPr>
          <a:xfrm>
            <a:off x="5230800" y="4381200"/>
            <a:ext cx="1774800" cy="1080000"/>
          </a:xfrm>
          <a:noFill/>
        </p:spPr>
        <p:txBody>
          <a:bodyPr/>
          <a:lstStyle>
            <a:lvl1pPr marL="0" indent="0">
              <a:buNone/>
              <a:defRPr>
                <a:noFill/>
              </a:defRPr>
            </a:lvl1pPr>
          </a:lstStyle>
          <a:p>
            <a:r>
              <a:rPr lang="en-GB"/>
              <a:t>Click icon to add picture</a:t>
            </a:r>
            <a:endParaRPr lang="en-PT" dirty="0"/>
          </a:p>
        </p:txBody>
      </p:sp>
      <p:sp>
        <p:nvSpPr>
          <p:cNvPr id="27" name="Picture Placeholder 2">
            <a:extLst>
              <a:ext uri="{FF2B5EF4-FFF2-40B4-BE49-F238E27FC236}">
                <a16:creationId xmlns:a16="http://schemas.microsoft.com/office/drawing/2014/main" id="{E51D7EF8-DED9-BF4E-BD53-AED364A78AF7}"/>
              </a:ext>
            </a:extLst>
          </p:cNvPr>
          <p:cNvSpPr>
            <a:spLocks noGrp="1"/>
          </p:cNvSpPr>
          <p:nvPr>
            <p:ph type="pic" sz="quarter" idx="38"/>
          </p:nvPr>
        </p:nvSpPr>
        <p:spPr>
          <a:xfrm>
            <a:off x="7293600" y="1602248"/>
            <a:ext cx="1774800" cy="1080000"/>
          </a:xfrm>
          <a:noFill/>
        </p:spPr>
        <p:txBody>
          <a:bodyPr/>
          <a:lstStyle>
            <a:lvl1pPr marL="0" indent="0">
              <a:buNone/>
              <a:defRPr>
                <a:noFill/>
              </a:defRPr>
            </a:lvl1pPr>
          </a:lstStyle>
          <a:p>
            <a:r>
              <a:rPr lang="en-GB"/>
              <a:t>Click icon to add picture</a:t>
            </a:r>
            <a:endParaRPr lang="en-PT" dirty="0"/>
          </a:p>
        </p:txBody>
      </p:sp>
      <p:sp>
        <p:nvSpPr>
          <p:cNvPr id="28" name="Picture Placeholder 2">
            <a:extLst>
              <a:ext uri="{FF2B5EF4-FFF2-40B4-BE49-F238E27FC236}">
                <a16:creationId xmlns:a16="http://schemas.microsoft.com/office/drawing/2014/main" id="{A19C3851-927A-854C-B3EC-5ADA1E7EAAF6}"/>
              </a:ext>
            </a:extLst>
          </p:cNvPr>
          <p:cNvSpPr>
            <a:spLocks noGrp="1"/>
          </p:cNvSpPr>
          <p:nvPr>
            <p:ph type="pic" sz="quarter" idx="39"/>
          </p:nvPr>
        </p:nvSpPr>
        <p:spPr>
          <a:xfrm>
            <a:off x="7293600" y="3013200"/>
            <a:ext cx="1774800" cy="1080000"/>
          </a:xfrm>
          <a:noFill/>
        </p:spPr>
        <p:txBody>
          <a:bodyPr/>
          <a:lstStyle>
            <a:lvl1pPr marL="0" indent="0">
              <a:buNone/>
              <a:defRPr>
                <a:noFill/>
              </a:defRPr>
            </a:lvl1pPr>
          </a:lstStyle>
          <a:p>
            <a:r>
              <a:rPr lang="en-GB"/>
              <a:t>Click icon to add picture</a:t>
            </a:r>
            <a:endParaRPr lang="en-PT" dirty="0"/>
          </a:p>
        </p:txBody>
      </p:sp>
      <p:sp>
        <p:nvSpPr>
          <p:cNvPr id="29" name="Picture Placeholder 2">
            <a:extLst>
              <a:ext uri="{FF2B5EF4-FFF2-40B4-BE49-F238E27FC236}">
                <a16:creationId xmlns:a16="http://schemas.microsoft.com/office/drawing/2014/main" id="{BCAE21E1-E113-BA43-B745-A638C90BFE65}"/>
              </a:ext>
            </a:extLst>
          </p:cNvPr>
          <p:cNvSpPr>
            <a:spLocks noGrp="1"/>
          </p:cNvSpPr>
          <p:nvPr>
            <p:ph type="pic" sz="quarter" idx="40"/>
          </p:nvPr>
        </p:nvSpPr>
        <p:spPr>
          <a:xfrm>
            <a:off x="7293600" y="4381200"/>
            <a:ext cx="1774800" cy="1080000"/>
          </a:xfrm>
          <a:noFill/>
        </p:spPr>
        <p:txBody>
          <a:bodyPr/>
          <a:lstStyle>
            <a:lvl1pPr marL="0" indent="0">
              <a:buNone/>
              <a:defRPr>
                <a:noFill/>
              </a:defRPr>
            </a:lvl1pPr>
          </a:lstStyle>
          <a:p>
            <a:r>
              <a:rPr lang="en-GB"/>
              <a:t>Click icon to add picture</a:t>
            </a:r>
            <a:endParaRPr lang="en-PT" dirty="0"/>
          </a:p>
        </p:txBody>
      </p:sp>
      <p:sp>
        <p:nvSpPr>
          <p:cNvPr id="30" name="Picture Placeholder 2">
            <a:extLst>
              <a:ext uri="{FF2B5EF4-FFF2-40B4-BE49-F238E27FC236}">
                <a16:creationId xmlns:a16="http://schemas.microsoft.com/office/drawing/2014/main" id="{D8C6B86C-014B-3043-9715-CC3F9E283AF2}"/>
              </a:ext>
            </a:extLst>
          </p:cNvPr>
          <p:cNvSpPr>
            <a:spLocks noGrp="1"/>
          </p:cNvSpPr>
          <p:nvPr>
            <p:ph type="pic" sz="quarter" idx="41"/>
          </p:nvPr>
        </p:nvSpPr>
        <p:spPr>
          <a:xfrm>
            <a:off x="9356400" y="1602248"/>
            <a:ext cx="1774800" cy="1080000"/>
          </a:xfrm>
          <a:noFill/>
        </p:spPr>
        <p:txBody>
          <a:bodyPr/>
          <a:lstStyle>
            <a:lvl1pPr marL="0" indent="0">
              <a:buNone/>
              <a:defRPr>
                <a:noFill/>
              </a:defRPr>
            </a:lvl1pPr>
          </a:lstStyle>
          <a:p>
            <a:r>
              <a:rPr lang="en-GB"/>
              <a:t>Click icon to add picture</a:t>
            </a:r>
            <a:endParaRPr lang="en-PT" dirty="0"/>
          </a:p>
        </p:txBody>
      </p:sp>
      <p:sp>
        <p:nvSpPr>
          <p:cNvPr id="31" name="Picture Placeholder 2">
            <a:extLst>
              <a:ext uri="{FF2B5EF4-FFF2-40B4-BE49-F238E27FC236}">
                <a16:creationId xmlns:a16="http://schemas.microsoft.com/office/drawing/2014/main" id="{F7183DE3-B071-274A-A2F5-57F934506F2D}"/>
              </a:ext>
            </a:extLst>
          </p:cNvPr>
          <p:cNvSpPr>
            <a:spLocks noGrp="1"/>
          </p:cNvSpPr>
          <p:nvPr>
            <p:ph type="pic" sz="quarter" idx="42"/>
          </p:nvPr>
        </p:nvSpPr>
        <p:spPr>
          <a:xfrm>
            <a:off x="9356400" y="3013200"/>
            <a:ext cx="1774800" cy="1080000"/>
          </a:xfrm>
          <a:noFill/>
        </p:spPr>
        <p:txBody>
          <a:bodyPr/>
          <a:lstStyle>
            <a:lvl1pPr marL="0" indent="0">
              <a:buNone/>
              <a:defRPr>
                <a:noFill/>
              </a:defRPr>
            </a:lvl1pPr>
          </a:lstStyle>
          <a:p>
            <a:r>
              <a:rPr lang="en-GB"/>
              <a:t>Click icon to add picture</a:t>
            </a:r>
            <a:endParaRPr lang="en-PT" dirty="0"/>
          </a:p>
        </p:txBody>
      </p:sp>
      <p:sp>
        <p:nvSpPr>
          <p:cNvPr id="35" name="Picture Placeholder 2">
            <a:extLst>
              <a:ext uri="{FF2B5EF4-FFF2-40B4-BE49-F238E27FC236}">
                <a16:creationId xmlns:a16="http://schemas.microsoft.com/office/drawing/2014/main" id="{3BEE0D5A-078A-8A4B-AAD7-D15A9AAD3067}"/>
              </a:ext>
            </a:extLst>
          </p:cNvPr>
          <p:cNvSpPr>
            <a:spLocks noGrp="1"/>
          </p:cNvSpPr>
          <p:nvPr>
            <p:ph type="pic" sz="quarter" idx="43"/>
          </p:nvPr>
        </p:nvSpPr>
        <p:spPr>
          <a:xfrm>
            <a:off x="9356400" y="4381200"/>
            <a:ext cx="1774800" cy="1080000"/>
          </a:xfrm>
          <a:noFill/>
        </p:spPr>
        <p:txBody>
          <a:bodyPr/>
          <a:lstStyle>
            <a:lvl1pPr marL="0" indent="0">
              <a:buNone/>
              <a:defRPr>
                <a:noFill/>
              </a:defRPr>
            </a:lvl1pPr>
          </a:lstStyle>
          <a:p>
            <a:r>
              <a:rPr lang="en-GB"/>
              <a:t>Click icon to add picture</a:t>
            </a:r>
            <a:endParaRPr lang="en-PT" dirty="0"/>
          </a:p>
        </p:txBody>
      </p:sp>
      <p:sp>
        <p:nvSpPr>
          <p:cNvPr id="25" name="Text Placeholder 7">
            <a:extLst>
              <a:ext uri="{FF2B5EF4-FFF2-40B4-BE49-F238E27FC236}">
                <a16:creationId xmlns:a16="http://schemas.microsoft.com/office/drawing/2014/main" id="{DB84B0BB-4B93-1844-8C01-F6E85DE00993}"/>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6" name="Title 1">
            <a:extLst>
              <a:ext uri="{FF2B5EF4-FFF2-40B4-BE49-F238E27FC236}">
                <a16:creationId xmlns:a16="http://schemas.microsoft.com/office/drawing/2014/main" id="{3F551236-9B9E-EF42-A11C-481BEA029EA7}"/>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32" name="Text Placeholder 7">
            <a:extLst>
              <a:ext uri="{FF2B5EF4-FFF2-40B4-BE49-F238E27FC236}">
                <a16:creationId xmlns:a16="http://schemas.microsoft.com/office/drawing/2014/main" id="{CBDED97A-72E2-844C-A937-FB2BD44BD031}"/>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4275609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1_Section Big Title White">
    <p:bg>
      <p:bgPr>
        <a:solidFill>
          <a:schemeClr val="bg1"/>
        </a:solidFill>
        <a:effectLst/>
      </p:bgPr>
    </p:bg>
    <p:spTree>
      <p:nvGrpSpPr>
        <p:cNvPr id="1" name=""/>
        <p:cNvGrpSpPr/>
        <p:nvPr/>
      </p:nvGrpSpPr>
      <p:grpSpPr>
        <a:xfrm>
          <a:off x="0" y="0"/>
          <a:ext cx="0" cy="0"/>
          <a:chOff x="0" y="0"/>
          <a:chExt cx="0" cy="0"/>
        </a:xfrm>
      </p:grpSpPr>
      <p:pic>
        <p:nvPicPr>
          <p:cNvPr id="8" name="r1Artboard 3 copy 34edsw.pdf">
            <a:extLst>
              <a:ext uri="{FF2B5EF4-FFF2-40B4-BE49-F238E27FC236}">
                <a16:creationId xmlns:a16="http://schemas.microsoft.com/office/drawing/2014/main" id="{671189B0-0180-A44E-AC86-BC07AB4A117F}"/>
              </a:ext>
            </a:extLst>
          </p:cNvPr>
          <p:cNvPicPr>
            <a:picLocks noChangeAspect="1"/>
          </p:cNvPicPr>
          <p:nvPr userDrawn="1"/>
        </p:nvPicPr>
        <p:blipFill rotWithShape="1">
          <a:blip r:embed="rId2">
            <a:alphaModFix amt="76000"/>
            <a:extLst>
              <a:ext uri="{28A0092B-C50C-407E-A947-70E740481C1C}">
                <a14:useLocalDpi xmlns:a14="http://schemas.microsoft.com/office/drawing/2010/main" val="0"/>
              </a:ext>
            </a:extLst>
          </a:blip>
          <a:srcRect l="-127" t="37299" r="51849" b="14438"/>
          <a:stretch/>
        </p:blipFill>
        <p:spPr>
          <a:xfrm>
            <a:off x="3758638" y="0"/>
            <a:ext cx="8433362" cy="6858000"/>
          </a:xfrm>
          <a:prstGeom prst="rect">
            <a:avLst/>
          </a:prstGeom>
          <a:ln w="12700">
            <a:miter lim="400000"/>
          </a:ln>
        </p:spPr>
      </p:pic>
      <p:pic>
        <p:nvPicPr>
          <p:cNvPr id="5" name="Graphic 4">
            <a:extLst>
              <a:ext uri="{FF2B5EF4-FFF2-40B4-BE49-F238E27FC236}">
                <a16:creationId xmlns:a16="http://schemas.microsoft.com/office/drawing/2014/main" id="{6A518BE8-50AE-D748-ACE2-D2800731CFF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0000" y="0"/>
            <a:ext cx="1982400" cy="1486800"/>
          </a:xfrm>
          <a:prstGeom prst="rect">
            <a:avLst/>
          </a:prstGeom>
        </p:spPr>
      </p:pic>
      <p:sp>
        <p:nvSpPr>
          <p:cNvPr id="6" name="Text Placeholder 7">
            <a:extLst>
              <a:ext uri="{FF2B5EF4-FFF2-40B4-BE49-F238E27FC236}">
                <a16:creationId xmlns:a16="http://schemas.microsoft.com/office/drawing/2014/main" id="{7ADE9F74-B5D2-0849-8C82-52533EDDA707}"/>
              </a:ext>
            </a:extLst>
          </p:cNvPr>
          <p:cNvSpPr>
            <a:spLocks noGrp="1"/>
          </p:cNvSpPr>
          <p:nvPr>
            <p:ph type="body" sz="quarter" idx="10" hasCustomPrompt="1"/>
          </p:nvPr>
        </p:nvSpPr>
        <p:spPr>
          <a:xfrm>
            <a:off x="639386" y="5876515"/>
            <a:ext cx="9668395"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9" name="Title 1">
            <a:extLst>
              <a:ext uri="{FF2B5EF4-FFF2-40B4-BE49-F238E27FC236}">
                <a16:creationId xmlns:a16="http://schemas.microsoft.com/office/drawing/2014/main" id="{5394E7F7-F58F-824F-9C78-70D60E6E0478}"/>
              </a:ext>
            </a:extLst>
          </p:cNvPr>
          <p:cNvSpPr>
            <a:spLocks noGrp="1"/>
          </p:cNvSpPr>
          <p:nvPr>
            <p:ph type="title" hasCustomPrompt="1"/>
          </p:nvPr>
        </p:nvSpPr>
        <p:spPr>
          <a:xfrm>
            <a:off x="611120" y="3068554"/>
            <a:ext cx="9767782" cy="1032014"/>
          </a:xfrm>
          <a:prstGeom prst="rect">
            <a:avLst/>
          </a:prstGeom>
        </p:spPr>
        <p:txBody>
          <a:bodyPr anchor="b">
            <a:spAutoFit/>
          </a:bodyPr>
          <a:lstStyle>
            <a:lvl1pPr>
              <a:lnSpc>
                <a:spcPct val="80000"/>
              </a:lnSpc>
              <a:defRPr sz="7200" b="1" i="0">
                <a:solidFill>
                  <a:schemeClr val="tx1"/>
                </a:solidFill>
                <a:latin typeface="Equip Extended" panose="02000503030000020004" pitchFamily="2" charset="77"/>
              </a:defRPr>
            </a:lvl1pPr>
          </a:lstStyle>
          <a:p>
            <a:r>
              <a:rPr lang="en-GB" dirty="0"/>
              <a:t>Edit title</a:t>
            </a:r>
            <a:endParaRPr lang="en-PT" dirty="0"/>
          </a:p>
        </p:txBody>
      </p:sp>
      <p:sp>
        <p:nvSpPr>
          <p:cNvPr id="11" name="Text Placeholder 7">
            <a:extLst>
              <a:ext uri="{FF2B5EF4-FFF2-40B4-BE49-F238E27FC236}">
                <a16:creationId xmlns:a16="http://schemas.microsoft.com/office/drawing/2014/main" id="{38CE6A59-6A7F-4940-BAB6-1C91D2507FFA}"/>
              </a:ext>
            </a:extLst>
          </p:cNvPr>
          <p:cNvSpPr>
            <a:spLocks noGrp="1"/>
          </p:cNvSpPr>
          <p:nvPr>
            <p:ph type="body" sz="quarter" idx="13" hasCustomPrompt="1"/>
          </p:nvPr>
        </p:nvSpPr>
        <p:spPr>
          <a:xfrm>
            <a:off x="639386" y="4407425"/>
            <a:ext cx="9767782" cy="462998"/>
          </a:xfrm>
        </p:spPr>
        <p:txBody>
          <a:bodyPr tIns="108000" anchor="t">
            <a:spAutoFit/>
          </a:bodyPr>
          <a:lstStyle>
            <a:lvl1pPr marL="0" indent="0">
              <a:lnSpc>
                <a:spcPct val="100000"/>
              </a:lnSpc>
              <a:buNone/>
              <a:defRPr sz="2000" b="0" i="0">
                <a:solidFill>
                  <a:schemeClr val="tx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56544520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9_2_Grid 10 Log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2305455"/>
            <a:ext cx="1774800" cy="1080000"/>
          </a:xfrm>
          <a:noFill/>
        </p:spPr>
        <p:txBody>
          <a:bodyPr/>
          <a:lstStyle>
            <a:lvl1pPr marL="0" indent="0">
              <a:buNone/>
              <a:defRPr>
                <a:noFill/>
              </a:defRPr>
            </a:lvl1pPr>
          </a:lstStyle>
          <a:p>
            <a:r>
              <a:rPr lang="en-GB"/>
              <a:t>Click icon to add picture</a:t>
            </a:r>
            <a:endParaRPr lang="en-PT" dirty="0"/>
          </a:p>
        </p:txBody>
      </p:sp>
      <p:sp>
        <p:nvSpPr>
          <p:cNvPr id="16" name="Picture Placeholder 2">
            <a:extLst>
              <a:ext uri="{FF2B5EF4-FFF2-40B4-BE49-F238E27FC236}">
                <a16:creationId xmlns:a16="http://schemas.microsoft.com/office/drawing/2014/main" id="{831B92B8-57A0-F045-B5AF-3A0E0ADDDCF9}"/>
              </a:ext>
            </a:extLst>
          </p:cNvPr>
          <p:cNvSpPr>
            <a:spLocks noGrp="1"/>
          </p:cNvSpPr>
          <p:nvPr>
            <p:ph type="pic" sz="quarter" idx="30"/>
          </p:nvPr>
        </p:nvSpPr>
        <p:spPr>
          <a:xfrm>
            <a:off x="1079998" y="3716407"/>
            <a:ext cx="1774800" cy="1080000"/>
          </a:xfrm>
          <a:noFill/>
        </p:spPr>
        <p:txBody>
          <a:bodyPr/>
          <a:lstStyle>
            <a:lvl1pPr marL="0" indent="0">
              <a:buNone/>
              <a:defRPr>
                <a:noFill/>
              </a:defRPr>
            </a:lvl1pPr>
          </a:lstStyle>
          <a:p>
            <a:r>
              <a:rPr lang="en-GB"/>
              <a:t>Click icon to add picture</a:t>
            </a:r>
            <a:endParaRPr lang="en-PT" dirty="0"/>
          </a:p>
        </p:txBody>
      </p:sp>
      <p:sp>
        <p:nvSpPr>
          <p:cNvPr id="19" name="Picture Placeholder 2">
            <a:extLst>
              <a:ext uri="{FF2B5EF4-FFF2-40B4-BE49-F238E27FC236}">
                <a16:creationId xmlns:a16="http://schemas.microsoft.com/office/drawing/2014/main" id="{4C97D981-5ED7-D74C-B577-C52D703DA70F}"/>
              </a:ext>
            </a:extLst>
          </p:cNvPr>
          <p:cNvSpPr>
            <a:spLocks noGrp="1"/>
          </p:cNvSpPr>
          <p:nvPr>
            <p:ph type="pic" sz="quarter" idx="32"/>
          </p:nvPr>
        </p:nvSpPr>
        <p:spPr>
          <a:xfrm>
            <a:off x="3142800" y="2305455"/>
            <a:ext cx="1774800" cy="1080000"/>
          </a:xfrm>
          <a:noFill/>
        </p:spPr>
        <p:txBody>
          <a:bodyPr/>
          <a:lstStyle>
            <a:lvl1pPr marL="0" indent="0">
              <a:buNone/>
              <a:defRPr>
                <a:noFill/>
              </a:defRPr>
            </a:lvl1pPr>
          </a:lstStyle>
          <a:p>
            <a:r>
              <a:rPr lang="en-GB"/>
              <a:t>Click icon to add picture</a:t>
            </a:r>
            <a:endParaRPr lang="en-PT" dirty="0"/>
          </a:p>
        </p:txBody>
      </p:sp>
      <p:sp>
        <p:nvSpPr>
          <p:cNvPr id="20" name="Picture Placeholder 2">
            <a:extLst>
              <a:ext uri="{FF2B5EF4-FFF2-40B4-BE49-F238E27FC236}">
                <a16:creationId xmlns:a16="http://schemas.microsoft.com/office/drawing/2014/main" id="{98BD8D0D-DD4A-7544-A18D-4BCED2CED9DA}"/>
              </a:ext>
            </a:extLst>
          </p:cNvPr>
          <p:cNvSpPr>
            <a:spLocks noGrp="1"/>
          </p:cNvSpPr>
          <p:nvPr>
            <p:ph type="pic" sz="quarter" idx="33"/>
          </p:nvPr>
        </p:nvSpPr>
        <p:spPr>
          <a:xfrm>
            <a:off x="3142800" y="3716407"/>
            <a:ext cx="1774800" cy="1080000"/>
          </a:xfrm>
          <a:noFill/>
        </p:spPr>
        <p:txBody>
          <a:bodyPr/>
          <a:lstStyle>
            <a:lvl1pPr marL="0" indent="0">
              <a:buNone/>
              <a:defRPr>
                <a:noFill/>
              </a:defRPr>
            </a:lvl1pPr>
          </a:lstStyle>
          <a:p>
            <a:r>
              <a:rPr lang="en-GB"/>
              <a:t>Click icon to add picture</a:t>
            </a:r>
            <a:endParaRPr lang="en-PT" dirty="0"/>
          </a:p>
        </p:txBody>
      </p:sp>
      <p:sp>
        <p:nvSpPr>
          <p:cNvPr id="22" name="Picture Placeholder 2">
            <a:extLst>
              <a:ext uri="{FF2B5EF4-FFF2-40B4-BE49-F238E27FC236}">
                <a16:creationId xmlns:a16="http://schemas.microsoft.com/office/drawing/2014/main" id="{E051EBB6-B820-7D4D-A9EE-45232BAE6091}"/>
              </a:ext>
            </a:extLst>
          </p:cNvPr>
          <p:cNvSpPr>
            <a:spLocks noGrp="1"/>
          </p:cNvSpPr>
          <p:nvPr>
            <p:ph type="pic" sz="quarter" idx="35"/>
          </p:nvPr>
        </p:nvSpPr>
        <p:spPr>
          <a:xfrm>
            <a:off x="5230800" y="2305455"/>
            <a:ext cx="1774800" cy="1080000"/>
          </a:xfrm>
          <a:noFill/>
        </p:spPr>
        <p:txBody>
          <a:bodyPr/>
          <a:lstStyle>
            <a:lvl1pPr marL="0" indent="0">
              <a:buNone/>
              <a:defRPr>
                <a:noFill/>
              </a:defRPr>
            </a:lvl1pPr>
          </a:lstStyle>
          <a:p>
            <a:r>
              <a:rPr lang="en-GB"/>
              <a:t>Click icon to add picture</a:t>
            </a:r>
            <a:endParaRPr lang="en-PT" dirty="0"/>
          </a:p>
        </p:txBody>
      </p:sp>
      <p:sp>
        <p:nvSpPr>
          <p:cNvPr id="23" name="Picture Placeholder 2">
            <a:extLst>
              <a:ext uri="{FF2B5EF4-FFF2-40B4-BE49-F238E27FC236}">
                <a16:creationId xmlns:a16="http://schemas.microsoft.com/office/drawing/2014/main" id="{5E21C6BE-5AD4-7244-BF35-C884C3F9573C}"/>
              </a:ext>
            </a:extLst>
          </p:cNvPr>
          <p:cNvSpPr>
            <a:spLocks noGrp="1"/>
          </p:cNvSpPr>
          <p:nvPr>
            <p:ph type="pic" sz="quarter" idx="36"/>
          </p:nvPr>
        </p:nvSpPr>
        <p:spPr>
          <a:xfrm>
            <a:off x="5230800" y="3716407"/>
            <a:ext cx="1774800" cy="1080000"/>
          </a:xfrm>
          <a:noFill/>
        </p:spPr>
        <p:txBody>
          <a:bodyPr/>
          <a:lstStyle>
            <a:lvl1pPr marL="0" indent="0">
              <a:buNone/>
              <a:defRPr>
                <a:noFill/>
              </a:defRPr>
            </a:lvl1pPr>
          </a:lstStyle>
          <a:p>
            <a:r>
              <a:rPr lang="en-GB"/>
              <a:t>Click icon to add picture</a:t>
            </a:r>
            <a:endParaRPr lang="en-PT" dirty="0"/>
          </a:p>
        </p:txBody>
      </p:sp>
      <p:sp>
        <p:nvSpPr>
          <p:cNvPr id="27" name="Picture Placeholder 2">
            <a:extLst>
              <a:ext uri="{FF2B5EF4-FFF2-40B4-BE49-F238E27FC236}">
                <a16:creationId xmlns:a16="http://schemas.microsoft.com/office/drawing/2014/main" id="{E51D7EF8-DED9-BF4E-BD53-AED364A78AF7}"/>
              </a:ext>
            </a:extLst>
          </p:cNvPr>
          <p:cNvSpPr>
            <a:spLocks noGrp="1"/>
          </p:cNvSpPr>
          <p:nvPr>
            <p:ph type="pic" sz="quarter" idx="38"/>
          </p:nvPr>
        </p:nvSpPr>
        <p:spPr>
          <a:xfrm>
            <a:off x="7293600" y="2305455"/>
            <a:ext cx="1774800" cy="1080000"/>
          </a:xfrm>
          <a:noFill/>
        </p:spPr>
        <p:txBody>
          <a:bodyPr/>
          <a:lstStyle>
            <a:lvl1pPr marL="0" indent="0">
              <a:buNone/>
              <a:defRPr>
                <a:noFill/>
              </a:defRPr>
            </a:lvl1pPr>
          </a:lstStyle>
          <a:p>
            <a:r>
              <a:rPr lang="en-GB"/>
              <a:t>Click icon to add picture</a:t>
            </a:r>
            <a:endParaRPr lang="en-PT" dirty="0"/>
          </a:p>
        </p:txBody>
      </p:sp>
      <p:sp>
        <p:nvSpPr>
          <p:cNvPr id="28" name="Picture Placeholder 2">
            <a:extLst>
              <a:ext uri="{FF2B5EF4-FFF2-40B4-BE49-F238E27FC236}">
                <a16:creationId xmlns:a16="http://schemas.microsoft.com/office/drawing/2014/main" id="{A19C3851-927A-854C-B3EC-5ADA1E7EAAF6}"/>
              </a:ext>
            </a:extLst>
          </p:cNvPr>
          <p:cNvSpPr>
            <a:spLocks noGrp="1"/>
          </p:cNvSpPr>
          <p:nvPr>
            <p:ph type="pic" sz="quarter" idx="39"/>
          </p:nvPr>
        </p:nvSpPr>
        <p:spPr>
          <a:xfrm>
            <a:off x="7293600" y="3716407"/>
            <a:ext cx="1774800" cy="1080000"/>
          </a:xfrm>
          <a:noFill/>
        </p:spPr>
        <p:txBody>
          <a:bodyPr/>
          <a:lstStyle>
            <a:lvl1pPr marL="0" indent="0">
              <a:buNone/>
              <a:defRPr>
                <a:noFill/>
              </a:defRPr>
            </a:lvl1pPr>
          </a:lstStyle>
          <a:p>
            <a:r>
              <a:rPr lang="en-GB"/>
              <a:t>Click icon to add picture</a:t>
            </a:r>
            <a:endParaRPr lang="en-PT" dirty="0"/>
          </a:p>
        </p:txBody>
      </p:sp>
      <p:sp>
        <p:nvSpPr>
          <p:cNvPr id="30" name="Picture Placeholder 2">
            <a:extLst>
              <a:ext uri="{FF2B5EF4-FFF2-40B4-BE49-F238E27FC236}">
                <a16:creationId xmlns:a16="http://schemas.microsoft.com/office/drawing/2014/main" id="{D8C6B86C-014B-3043-9715-CC3F9E283AF2}"/>
              </a:ext>
            </a:extLst>
          </p:cNvPr>
          <p:cNvSpPr>
            <a:spLocks noGrp="1"/>
          </p:cNvSpPr>
          <p:nvPr>
            <p:ph type="pic" sz="quarter" idx="41"/>
          </p:nvPr>
        </p:nvSpPr>
        <p:spPr>
          <a:xfrm>
            <a:off x="9356400" y="2305455"/>
            <a:ext cx="1774800" cy="1080000"/>
          </a:xfrm>
          <a:noFill/>
        </p:spPr>
        <p:txBody>
          <a:bodyPr/>
          <a:lstStyle>
            <a:lvl1pPr marL="0" indent="0">
              <a:buNone/>
              <a:defRPr>
                <a:noFill/>
              </a:defRPr>
            </a:lvl1pPr>
          </a:lstStyle>
          <a:p>
            <a:r>
              <a:rPr lang="en-GB"/>
              <a:t>Click icon to add picture</a:t>
            </a:r>
            <a:endParaRPr lang="en-PT" dirty="0"/>
          </a:p>
        </p:txBody>
      </p:sp>
      <p:sp>
        <p:nvSpPr>
          <p:cNvPr id="31" name="Picture Placeholder 2">
            <a:extLst>
              <a:ext uri="{FF2B5EF4-FFF2-40B4-BE49-F238E27FC236}">
                <a16:creationId xmlns:a16="http://schemas.microsoft.com/office/drawing/2014/main" id="{F7183DE3-B071-274A-A2F5-57F934506F2D}"/>
              </a:ext>
            </a:extLst>
          </p:cNvPr>
          <p:cNvSpPr>
            <a:spLocks noGrp="1"/>
          </p:cNvSpPr>
          <p:nvPr>
            <p:ph type="pic" sz="quarter" idx="42"/>
          </p:nvPr>
        </p:nvSpPr>
        <p:spPr>
          <a:xfrm>
            <a:off x="9356400" y="3716407"/>
            <a:ext cx="1774800" cy="1080000"/>
          </a:xfrm>
          <a:noFill/>
        </p:spPr>
        <p:txBody>
          <a:bodyPr/>
          <a:lstStyle>
            <a:lvl1pPr marL="0" indent="0">
              <a:buNone/>
              <a:defRPr>
                <a:noFill/>
              </a:defRPr>
            </a:lvl1pPr>
          </a:lstStyle>
          <a:p>
            <a:r>
              <a:rPr lang="en-GB"/>
              <a:t>Click icon to add picture</a:t>
            </a:r>
            <a:endParaRPr lang="en-PT" dirty="0"/>
          </a:p>
        </p:txBody>
      </p:sp>
      <p:sp>
        <p:nvSpPr>
          <p:cNvPr id="17" name="Text Placeholder 7">
            <a:extLst>
              <a:ext uri="{FF2B5EF4-FFF2-40B4-BE49-F238E27FC236}">
                <a16:creationId xmlns:a16="http://schemas.microsoft.com/office/drawing/2014/main" id="{206B3D9C-0952-C948-9725-FA76A981C06A}"/>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8" name="Title 1">
            <a:extLst>
              <a:ext uri="{FF2B5EF4-FFF2-40B4-BE49-F238E27FC236}">
                <a16:creationId xmlns:a16="http://schemas.microsoft.com/office/drawing/2014/main" id="{EB07C7CA-8E4F-FD43-97AE-99C176346886}"/>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1" name="Text Placeholder 7">
            <a:extLst>
              <a:ext uri="{FF2B5EF4-FFF2-40B4-BE49-F238E27FC236}">
                <a16:creationId xmlns:a16="http://schemas.microsoft.com/office/drawing/2014/main" id="{F5A48B05-6F92-B540-9AE6-40E9E299739B}"/>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58580666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9_3_Grid 8 Log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sp>
        <p:nvSpPr>
          <p:cNvPr id="21" name="Picture Placeholder 2">
            <a:extLst>
              <a:ext uri="{FF2B5EF4-FFF2-40B4-BE49-F238E27FC236}">
                <a16:creationId xmlns:a16="http://schemas.microsoft.com/office/drawing/2014/main" id="{2FD74483-D57A-ED4E-81B9-FE63F6122A80}"/>
              </a:ext>
            </a:extLst>
          </p:cNvPr>
          <p:cNvSpPr>
            <a:spLocks noGrp="1"/>
          </p:cNvSpPr>
          <p:nvPr>
            <p:ph type="pic" sz="quarter" idx="40"/>
          </p:nvPr>
        </p:nvSpPr>
        <p:spPr>
          <a:xfrm>
            <a:off x="1079998" y="3716407"/>
            <a:ext cx="2289600" cy="1080000"/>
          </a:xfrm>
          <a:noFill/>
        </p:spPr>
        <p:txBody>
          <a:bodyPr/>
          <a:lstStyle>
            <a:lvl1pPr marL="0" indent="0">
              <a:buNone/>
              <a:defRPr>
                <a:noFill/>
              </a:defRPr>
            </a:lvl1pPr>
          </a:lstStyle>
          <a:p>
            <a:r>
              <a:rPr lang="en-GB"/>
              <a:t>Click icon to add picture</a:t>
            </a:r>
            <a:endParaRPr lang="en-PT" dirty="0"/>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2305455"/>
            <a:ext cx="2289600" cy="1080000"/>
          </a:xfrm>
          <a:noFill/>
        </p:spPr>
        <p:txBody>
          <a:bodyPr/>
          <a:lstStyle>
            <a:lvl1pPr marL="0" indent="0">
              <a:buNone/>
              <a:defRPr>
                <a:noFill/>
              </a:defRPr>
            </a:lvl1pPr>
          </a:lstStyle>
          <a:p>
            <a:r>
              <a:rPr lang="en-GB"/>
              <a:t>Click icon to add picture</a:t>
            </a:r>
            <a:endParaRPr lang="en-PT" dirty="0"/>
          </a:p>
        </p:txBody>
      </p:sp>
      <p:sp>
        <p:nvSpPr>
          <p:cNvPr id="19" name="Picture Placeholder 2">
            <a:extLst>
              <a:ext uri="{FF2B5EF4-FFF2-40B4-BE49-F238E27FC236}">
                <a16:creationId xmlns:a16="http://schemas.microsoft.com/office/drawing/2014/main" id="{4C97D981-5ED7-D74C-B577-C52D703DA70F}"/>
              </a:ext>
            </a:extLst>
          </p:cNvPr>
          <p:cNvSpPr>
            <a:spLocks noGrp="1"/>
          </p:cNvSpPr>
          <p:nvPr>
            <p:ph type="pic" sz="quarter" idx="32"/>
          </p:nvPr>
        </p:nvSpPr>
        <p:spPr>
          <a:xfrm>
            <a:off x="3666309" y="2305455"/>
            <a:ext cx="2289600" cy="1080000"/>
          </a:xfrm>
          <a:noFill/>
        </p:spPr>
        <p:txBody>
          <a:bodyPr/>
          <a:lstStyle>
            <a:lvl1pPr marL="0" indent="0">
              <a:buNone/>
              <a:defRPr>
                <a:noFill/>
              </a:defRPr>
            </a:lvl1pPr>
          </a:lstStyle>
          <a:p>
            <a:r>
              <a:rPr lang="en-GB"/>
              <a:t>Click icon to add picture</a:t>
            </a:r>
            <a:endParaRPr lang="en-PT" dirty="0"/>
          </a:p>
        </p:txBody>
      </p:sp>
      <p:sp>
        <p:nvSpPr>
          <p:cNvPr id="22" name="Picture Placeholder 2">
            <a:extLst>
              <a:ext uri="{FF2B5EF4-FFF2-40B4-BE49-F238E27FC236}">
                <a16:creationId xmlns:a16="http://schemas.microsoft.com/office/drawing/2014/main" id="{E051EBB6-B820-7D4D-A9EE-45232BAE6091}"/>
              </a:ext>
            </a:extLst>
          </p:cNvPr>
          <p:cNvSpPr>
            <a:spLocks noGrp="1"/>
          </p:cNvSpPr>
          <p:nvPr>
            <p:ph type="pic" sz="quarter" idx="35"/>
          </p:nvPr>
        </p:nvSpPr>
        <p:spPr>
          <a:xfrm>
            <a:off x="6252618" y="2305455"/>
            <a:ext cx="2289600" cy="1080000"/>
          </a:xfrm>
          <a:noFill/>
        </p:spPr>
        <p:txBody>
          <a:bodyPr/>
          <a:lstStyle>
            <a:lvl1pPr marL="0" indent="0">
              <a:buNone/>
              <a:defRPr>
                <a:noFill/>
              </a:defRPr>
            </a:lvl1pPr>
          </a:lstStyle>
          <a:p>
            <a:r>
              <a:rPr lang="en-GB"/>
              <a:t>Click icon to add picture</a:t>
            </a:r>
            <a:endParaRPr lang="en-PT" dirty="0"/>
          </a:p>
        </p:txBody>
      </p:sp>
      <p:sp>
        <p:nvSpPr>
          <p:cNvPr id="27" name="Picture Placeholder 2">
            <a:extLst>
              <a:ext uri="{FF2B5EF4-FFF2-40B4-BE49-F238E27FC236}">
                <a16:creationId xmlns:a16="http://schemas.microsoft.com/office/drawing/2014/main" id="{E51D7EF8-DED9-BF4E-BD53-AED364A78AF7}"/>
              </a:ext>
            </a:extLst>
          </p:cNvPr>
          <p:cNvSpPr>
            <a:spLocks noGrp="1"/>
          </p:cNvSpPr>
          <p:nvPr>
            <p:ph type="pic" sz="quarter" idx="38"/>
          </p:nvPr>
        </p:nvSpPr>
        <p:spPr>
          <a:xfrm>
            <a:off x="8841600" y="2305455"/>
            <a:ext cx="2289600" cy="1080000"/>
          </a:xfrm>
          <a:noFill/>
        </p:spPr>
        <p:txBody>
          <a:bodyPr/>
          <a:lstStyle>
            <a:lvl1pPr marL="0" indent="0">
              <a:buNone/>
              <a:defRPr>
                <a:noFill/>
              </a:defRPr>
            </a:lvl1pPr>
          </a:lstStyle>
          <a:p>
            <a:r>
              <a:rPr lang="en-GB"/>
              <a:t>Click icon to add picture</a:t>
            </a:r>
            <a:endParaRPr lang="en-PT" dirty="0"/>
          </a:p>
        </p:txBody>
      </p:sp>
      <p:sp>
        <p:nvSpPr>
          <p:cNvPr id="24" name="Picture Placeholder 2">
            <a:extLst>
              <a:ext uri="{FF2B5EF4-FFF2-40B4-BE49-F238E27FC236}">
                <a16:creationId xmlns:a16="http://schemas.microsoft.com/office/drawing/2014/main" id="{2E285179-D040-0043-B89D-273B9236FE0E}"/>
              </a:ext>
            </a:extLst>
          </p:cNvPr>
          <p:cNvSpPr>
            <a:spLocks noGrp="1"/>
          </p:cNvSpPr>
          <p:nvPr>
            <p:ph type="pic" sz="quarter" idx="41"/>
          </p:nvPr>
        </p:nvSpPr>
        <p:spPr>
          <a:xfrm>
            <a:off x="3666309" y="3716407"/>
            <a:ext cx="2289600" cy="1080000"/>
          </a:xfrm>
          <a:noFill/>
        </p:spPr>
        <p:txBody>
          <a:bodyPr/>
          <a:lstStyle>
            <a:lvl1pPr marL="0" indent="0">
              <a:buNone/>
              <a:defRPr>
                <a:noFill/>
              </a:defRPr>
            </a:lvl1pPr>
          </a:lstStyle>
          <a:p>
            <a:r>
              <a:rPr lang="en-GB"/>
              <a:t>Click icon to add picture</a:t>
            </a:r>
            <a:endParaRPr lang="en-PT" dirty="0"/>
          </a:p>
        </p:txBody>
      </p:sp>
      <p:sp>
        <p:nvSpPr>
          <p:cNvPr id="29" name="Picture Placeholder 2">
            <a:extLst>
              <a:ext uri="{FF2B5EF4-FFF2-40B4-BE49-F238E27FC236}">
                <a16:creationId xmlns:a16="http://schemas.microsoft.com/office/drawing/2014/main" id="{633611EE-9237-E744-9AFE-00AFFE0ECB06}"/>
              </a:ext>
            </a:extLst>
          </p:cNvPr>
          <p:cNvSpPr>
            <a:spLocks noGrp="1"/>
          </p:cNvSpPr>
          <p:nvPr>
            <p:ph type="pic" sz="quarter" idx="42"/>
          </p:nvPr>
        </p:nvSpPr>
        <p:spPr>
          <a:xfrm>
            <a:off x="6252618" y="3716407"/>
            <a:ext cx="2289600" cy="1080000"/>
          </a:xfrm>
          <a:noFill/>
        </p:spPr>
        <p:txBody>
          <a:bodyPr/>
          <a:lstStyle>
            <a:lvl1pPr marL="0" indent="0">
              <a:buNone/>
              <a:defRPr>
                <a:noFill/>
              </a:defRPr>
            </a:lvl1pPr>
          </a:lstStyle>
          <a:p>
            <a:r>
              <a:rPr lang="en-GB"/>
              <a:t>Click icon to add picture</a:t>
            </a:r>
            <a:endParaRPr lang="en-PT" dirty="0"/>
          </a:p>
        </p:txBody>
      </p:sp>
      <p:sp>
        <p:nvSpPr>
          <p:cNvPr id="32" name="Picture Placeholder 2">
            <a:extLst>
              <a:ext uri="{FF2B5EF4-FFF2-40B4-BE49-F238E27FC236}">
                <a16:creationId xmlns:a16="http://schemas.microsoft.com/office/drawing/2014/main" id="{AA75E857-B716-BC40-A09E-D16FDA7F3CE6}"/>
              </a:ext>
            </a:extLst>
          </p:cNvPr>
          <p:cNvSpPr>
            <a:spLocks noGrp="1"/>
          </p:cNvSpPr>
          <p:nvPr>
            <p:ph type="pic" sz="quarter" idx="43"/>
          </p:nvPr>
        </p:nvSpPr>
        <p:spPr>
          <a:xfrm>
            <a:off x="8841600" y="3716407"/>
            <a:ext cx="2289600" cy="1080000"/>
          </a:xfrm>
          <a:noFill/>
        </p:spPr>
        <p:txBody>
          <a:bodyPr/>
          <a:lstStyle>
            <a:lvl1pPr marL="0" indent="0">
              <a:buNone/>
              <a:defRPr>
                <a:noFill/>
              </a:defRPr>
            </a:lvl1pPr>
          </a:lstStyle>
          <a:p>
            <a:r>
              <a:rPr lang="en-GB"/>
              <a:t>Click icon to add picture</a:t>
            </a:r>
            <a:endParaRPr lang="en-PT" dirty="0"/>
          </a:p>
        </p:txBody>
      </p:sp>
      <p:sp>
        <p:nvSpPr>
          <p:cNvPr id="15" name="Text Placeholder 7">
            <a:extLst>
              <a:ext uri="{FF2B5EF4-FFF2-40B4-BE49-F238E27FC236}">
                <a16:creationId xmlns:a16="http://schemas.microsoft.com/office/drawing/2014/main" id="{225BF25A-EAEB-7A47-AF98-B8605EE3A872}"/>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6" name="Title 1">
            <a:extLst>
              <a:ext uri="{FF2B5EF4-FFF2-40B4-BE49-F238E27FC236}">
                <a16:creationId xmlns:a16="http://schemas.microsoft.com/office/drawing/2014/main" id="{9CBB35CE-50C6-0846-8434-DFB962523E3F}"/>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7" name="Text Placeholder 7">
            <a:extLst>
              <a:ext uri="{FF2B5EF4-FFF2-40B4-BE49-F238E27FC236}">
                <a16:creationId xmlns:a16="http://schemas.microsoft.com/office/drawing/2014/main" id="{C8C7F4C6-73A3-514A-94B5-75CF41FA359B}"/>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89745391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0_1_Content Grid 6">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2245523"/>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1726544"/>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33" name="Text Placeholder 7">
            <a:extLst>
              <a:ext uri="{FF2B5EF4-FFF2-40B4-BE49-F238E27FC236}">
                <a16:creationId xmlns:a16="http://schemas.microsoft.com/office/drawing/2014/main" id="{A3808C06-B826-5343-B051-30B66A008202}"/>
              </a:ext>
            </a:extLst>
          </p:cNvPr>
          <p:cNvSpPr>
            <a:spLocks noGrp="1"/>
          </p:cNvSpPr>
          <p:nvPr>
            <p:ph type="body" sz="quarter" idx="18" hasCustomPrompt="1"/>
          </p:nvPr>
        </p:nvSpPr>
        <p:spPr>
          <a:xfrm>
            <a:off x="4615200" y="2245523"/>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34" name="Text Placeholder 7">
            <a:extLst>
              <a:ext uri="{FF2B5EF4-FFF2-40B4-BE49-F238E27FC236}">
                <a16:creationId xmlns:a16="http://schemas.microsoft.com/office/drawing/2014/main" id="{AA63282C-1AB0-5649-94A0-37AAFE4BD403}"/>
              </a:ext>
            </a:extLst>
          </p:cNvPr>
          <p:cNvSpPr>
            <a:spLocks noGrp="1"/>
          </p:cNvSpPr>
          <p:nvPr>
            <p:ph type="body" sz="quarter" idx="19" hasCustomPrompt="1"/>
          </p:nvPr>
        </p:nvSpPr>
        <p:spPr>
          <a:xfrm>
            <a:off x="4615200" y="1721468"/>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39" name="Text Placeholder 7">
            <a:extLst>
              <a:ext uri="{FF2B5EF4-FFF2-40B4-BE49-F238E27FC236}">
                <a16:creationId xmlns:a16="http://schemas.microsoft.com/office/drawing/2014/main" id="{76AE97C1-AEF1-8748-9972-E8866894FA6C}"/>
              </a:ext>
            </a:extLst>
          </p:cNvPr>
          <p:cNvSpPr>
            <a:spLocks noGrp="1"/>
          </p:cNvSpPr>
          <p:nvPr>
            <p:ph type="body" sz="quarter" idx="24" hasCustomPrompt="1"/>
          </p:nvPr>
        </p:nvSpPr>
        <p:spPr>
          <a:xfrm>
            <a:off x="8150400" y="2245523"/>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40" name="Text Placeholder 7">
            <a:extLst>
              <a:ext uri="{FF2B5EF4-FFF2-40B4-BE49-F238E27FC236}">
                <a16:creationId xmlns:a16="http://schemas.microsoft.com/office/drawing/2014/main" id="{6703B4E2-4E83-6C40-8311-F8A7ADDD17F4}"/>
              </a:ext>
            </a:extLst>
          </p:cNvPr>
          <p:cNvSpPr>
            <a:spLocks noGrp="1"/>
          </p:cNvSpPr>
          <p:nvPr>
            <p:ph type="body" sz="quarter" idx="25" hasCustomPrompt="1"/>
          </p:nvPr>
        </p:nvSpPr>
        <p:spPr>
          <a:xfrm>
            <a:off x="8150400" y="1721468"/>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29" name="Text Placeholder 7">
            <a:extLst>
              <a:ext uri="{FF2B5EF4-FFF2-40B4-BE49-F238E27FC236}">
                <a16:creationId xmlns:a16="http://schemas.microsoft.com/office/drawing/2014/main" id="{6447C4D7-2853-B641-A290-0F4F1C54DAD3}"/>
              </a:ext>
            </a:extLst>
          </p:cNvPr>
          <p:cNvSpPr>
            <a:spLocks noGrp="1"/>
          </p:cNvSpPr>
          <p:nvPr>
            <p:ph type="body" sz="quarter" idx="30" hasCustomPrompt="1"/>
          </p:nvPr>
        </p:nvSpPr>
        <p:spPr>
          <a:xfrm>
            <a:off x="1079996" y="4132586"/>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30" name="Text Placeholder 7">
            <a:extLst>
              <a:ext uri="{FF2B5EF4-FFF2-40B4-BE49-F238E27FC236}">
                <a16:creationId xmlns:a16="http://schemas.microsoft.com/office/drawing/2014/main" id="{9EEEDB7B-6845-214B-9A0E-8494146A6E26}"/>
              </a:ext>
            </a:extLst>
          </p:cNvPr>
          <p:cNvSpPr>
            <a:spLocks noGrp="1"/>
          </p:cNvSpPr>
          <p:nvPr>
            <p:ph type="body" sz="quarter" idx="31" hasCustomPrompt="1"/>
          </p:nvPr>
        </p:nvSpPr>
        <p:spPr>
          <a:xfrm>
            <a:off x="1079998" y="3613607"/>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31" name="Text Placeholder 7">
            <a:extLst>
              <a:ext uri="{FF2B5EF4-FFF2-40B4-BE49-F238E27FC236}">
                <a16:creationId xmlns:a16="http://schemas.microsoft.com/office/drawing/2014/main" id="{6DE17E62-075A-504D-8851-553C3AA4370E}"/>
              </a:ext>
            </a:extLst>
          </p:cNvPr>
          <p:cNvSpPr>
            <a:spLocks noGrp="1"/>
          </p:cNvSpPr>
          <p:nvPr>
            <p:ph type="body" sz="quarter" idx="32" hasCustomPrompt="1"/>
          </p:nvPr>
        </p:nvSpPr>
        <p:spPr>
          <a:xfrm>
            <a:off x="4615198" y="4132586"/>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35" name="Text Placeholder 7">
            <a:extLst>
              <a:ext uri="{FF2B5EF4-FFF2-40B4-BE49-F238E27FC236}">
                <a16:creationId xmlns:a16="http://schemas.microsoft.com/office/drawing/2014/main" id="{354F0F84-4C72-2B45-8421-67AF6C9767C7}"/>
              </a:ext>
            </a:extLst>
          </p:cNvPr>
          <p:cNvSpPr>
            <a:spLocks noGrp="1"/>
          </p:cNvSpPr>
          <p:nvPr>
            <p:ph type="body" sz="quarter" idx="33" hasCustomPrompt="1"/>
          </p:nvPr>
        </p:nvSpPr>
        <p:spPr>
          <a:xfrm>
            <a:off x="4615198" y="3608531"/>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36" name="Text Placeholder 7">
            <a:extLst>
              <a:ext uri="{FF2B5EF4-FFF2-40B4-BE49-F238E27FC236}">
                <a16:creationId xmlns:a16="http://schemas.microsoft.com/office/drawing/2014/main" id="{B1EB0EF6-3E97-1C43-AEE5-CAFBB232471D}"/>
              </a:ext>
            </a:extLst>
          </p:cNvPr>
          <p:cNvSpPr>
            <a:spLocks noGrp="1"/>
          </p:cNvSpPr>
          <p:nvPr>
            <p:ph type="body" sz="quarter" idx="34" hasCustomPrompt="1"/>
          </p:nvPr>
        </p:nvSpPr>
        <p:spPr>
          <a:xfrm>
            <a:off x="8150398" y="4132586"/>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37" name="Text Placeholder 7">
            <a:extLst>
              <a:ext uri="{FF2B5EF4-FFF2-40B4-BE49-F238E27FC236}">
                <a16:creationId xmlns:a16="http://schemas.microsoft.com/office/drawing/2014/main" id="{D776AAEC-9BBF-4B43-8D9F-3E17E9636C71}"/>
              </a:ext>
            </a:extLst>
          </p:cNvPr>
          <p:cNvSpPr>
            <a:spLocks noGrp="1"/>
          </p:cNvSpPr>
          <p:nvPr>
            <p:ph type="body" sz="quarter" idx="35" hasCustomPrompt="1"/>
          </p:nvPr>
        </p:nvSpPr>
        <p:spPr>
          <a:xfrm>
            <a:off x="8150398" y="3608531"/>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25" name="Text Placeholder 7">
            <a:extLst>
              <a:ext uri="{FF2B5EF4-FFF2-40B4-BE49-F238E27FC236}">
                <a16:creationId xmlns:a16="http://schemas.microsoft.com/office/drawing/2014/main" id="{28B56567-6174-3741-8E0E-21503601854A}"/>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6" name="Title 1">
            <a:extLst>
              <a:ext uri="{FF2B5EF4-FFF2-40B4-BE49-F238E27FC236}">
                <a16:creationId xmlns:a16="http://schemas.microsoft.com/office/drawing/2014/main" id="{7DC6060D-667D-C24D-A32A-F6C74E8CC0E8}"/>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7" name="Text Placeholder 7">
            <a:extLst>
              <a:ext uri="{FF2B5EF4-FFF2-40B4-BE49-F238E27FC236}">
                <a16:creationId xmlns:a16="http://schemas.microsoft.com/office/drawing/2014/main" id="{4403707B-0BC6-FA48-B11C-B3E36110D2BF}"/>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4" name="Picture Placeholder 3">
            <a:extLst>
              <a:ext uri="{FF2B5EF4-FFF2-40B4-BE49-F238E27FC236}">
                <a16:creationId xmlns:a16="http://schemas.microsoft.com/office/drawing/2014/main" id="{6D421D61-0121-B048-BD67-845AB0AE5D30}"/>
              </a:ext>
            </a:extLst>
          </p:cNvPr>
          <p:cNvSpPr>
            <a:spLocks noGrp="1"/>
          </p:cNvSpPr>
          <p:nvPr>
            <p:ph type="pic" sz="quarter" idx="36"/>
          </p:nvPr>
        </p:nvSpPr>
        <p:spPr>
          <a:xfrm>
            <a:off x="1079500" y="1598400"/>
            <a:ext cx="2959100" cy="36000"/>
          </a:xfrm>
          <a:solidFill>
            <a:srgbClr val="00DBA9"/>
          </a:solidFill>
        </p:spPr>
        <p:txBody>
          <a:bodyPr/>
          <a:lstStyle>
            <a:lvl1pPr marL="0" indent="0">
              <a:buNone/>
              <a:defRPr>
                <a:noFill/>
              </a:defRPr>
            </a:lvl1pPr>
          </a:lstStyle>
          <a:p>
            <a:r>
              <a:rPr lang="en-GB"/>
              <a:t>Click icon to add picture</a:t>
            </a:r>
            <a:endParaRPr lang="en-PT" dirty="0"/>
          </a:p>
        </p:txBody>
      </p:sp>
      <p:sp>
        <p:nvSpPr>
          <p:cNvPr id="28" name="Picture Placeholder 3">
            <a:extLst>
              <a:ext uri="{FF2B5EF4-FFF2-40B4-BE49-F238E27FC236}">
                <a16:creationId xmlns:a16="http://schemas.microsoft.com/office/drawing/2014/main" id="{27FD90B4-583B-4648-AE73-8D6897B1FB3A}"/>
              </a:ext>
            </a:extLst>
          </p:cNvPr>
          <p:cNvSpPr>
            <a:spLocks noGrp="1"/>
          </p:cNvSpPr>
          <p:nvPr>
            <p:ph type="pic" sz="quarter" idx="37"/>
          </p:nvPr>
        </p:nvSpPr>
        <p:spPr>
          <a:xfrm>
            <a:off x="4615296" y="1598400"/>
            <a:ext cx="2959100" cy="36000"/>
          </a:xfrm>
          <a:solidFill>
            <a:srgbClr val="00DBA9"/>
          </a:solidFill>
        </p:spPr>
        <p:txBody>
          <a:bodyPr/>
          <a:lstStyle>
            <a:lvl1pPr marL="0" indent="0">
              <a:buNone/>
              <a:defRPr>
                <a:noFill/>
              </a:defRPr>
            </a:lvl1pPr>
          </a:lstStyle>
          <a:p>
            <a:r>
              <a:rPr lang="en-GB"/>
              <a:t>Click icon to add picture</a:t>
            </a:r>
            <a:endParaRPr lang="en-PT" dirty="0"/>
          </a:p>
        </p:txBody>
      </p:sp>
      <p:sp>
        <p:nvSpPr>
          <p:cNvPr id="32" name="Picture Placeholder 3">
            <a:extLst>
              <a:ext uri="{FF2B5EF4-FFF2-40B4-BE49-F238E27FC236}">
                <a16:creationId xmlns:a16="http://schemas.microsoft.com/office/drawing/2014/main" id="{4AC68B1E-19E8-4F46-A74E-B8B7A6035D82}"/>
              </a:ext>
            </a:extLst>
          </p:cNvPr>
          <p:cNvSpPr>
            <a:spLocks noGrp="1"/>
          </p:cNvSpPr>
          <p:nvPr>
            <p:ph type="pic" sz="quarter" idx="38"/>
          </p:nvPr>
        </p:nvSpPr>
        <p:spPr>
          <a:xfrm>
            <a:off x="8150496" y="1598400"/>
            <a:ext cx="2959100" cy="36000"/>
          </a:xfrm>
          <a:solidFill>
            <a:srgbClr val="00DBA9"/>
          </a:solidFill>
        </p:spPr>
        <p:txBody>
          <a:bodyPr/>
          <a:lstStyle>
            <a:lvl1pPr marL="0" indent="0">
              <a:buNone/>
              <a:defRPr>
                <a:noFill/>
              </a:defRPr>
            </a:lvl1pPr>
          </a:lstStyle>
          <a:p>
            <a:r>
              <a:rPr lang="en-GB"/>
              <a:t>Click icon to add picture</a:t>
            </a:r>
            <a:endParaRPr lang="en-PT" dirty="0"/>
          </a:p>
        </p:txBody>
      </p:sp>
      <p:sp>
        <p:nvSpPr>
          <p:cNvPr id="38" name="Picture Placeholder 3">
            <a:extLst>
              <a:ext uri="{FF2B5EF4-FFF2-40B4-BE49-F238E27FC236}">
                <a16:creationId xmlns:a16="http://schemas.microsoft.com/office/drawing/2014/main" id="{EEB1135B-614B-F245-8CFF-E34B033B22D6}"/>
              </a:ext>
            </a:extLst>
          </p:cNvPr>
          <p:cNvSpPr>
            <a:spLocks noGrp="1"/>
          </p:cNvSpPr>
          <p:nvPr>
            <p:ph type="pic" sz="quarter" idx="39"/>
          </p:nvPr>
        </p:nvSpPr>
        <p:spPr>
          <a:xfrm>
            <a:off x="1079500" y="3484800"/>
            <a:ext cx="2959100" cy="36000"/>
          </a:xfrm>
          <a:solidFill>
            <a:srgbClr val="00DBA9"/>
          </a:solidFill>
        </p:spPr>
        <p:txBody>
          <a:bodyPr/>
          <a:lstStyle>
            <a:lvl1pPr marL="0" indent="0">
              <a:buNone/>
              <a:defRPr>
                <a:noFill/>
              </a:defRPr>
            </a:lvl1pPr>
          </a:lstStyle>
          <a:p>
            <a:r>
              <a:rPr lang="en-GB"/>
              <a:t>Click icon to add picture</a:t>
            </a:r>
            <a:endParaRPr lang="en-PT" dirty="0"/>
          </a:p>
        </p:txBody>
      </p:sp>
      <p:sp>
        <p:nvSpPr>
          <p:cNvPr id="44" name="Picture Placeholder 3">
            <a:extLst>
              <a:ext uri="{FF2B5EF4-FFF2-40B4-BE49-F238E27FC236}">
                <a16:creationId xmlns:a16="http://schemas.microsoft.com/office/drawing/2014/main" id="{EB084D1E-909E-C840-933A-FB6C55B3C813}"/>
              </a:ext>
            </a:extLst>
          </p:cNvPr>
          <p:cNvSpPr>
            <a:spLocks noGrp="1"/>
          </p:cNvSpPr>
          <p:nvPr>
            <p:ph type="pic" sz="quarter" idx="40"/>
          </p:nvPr>
        </p:nvSpPr>
        <p:spPr>
          <a:xfrm>
            <a:off x="4615296" y="3484800"/>
            <a:ext cx="2959100" cy="36000"/>
          </a:xfrm>
          <a:solidFill>
            <a:srgbClr val="00DBA9"/>
          </a:solidFill>
        </p:spPr>
        <p:txBody>
          <a:bodyPr/>
          <a:lstStyle>
            <a:lvl1pPr marL="0" indent="0">
              <a:buNone/>
              <a:defRPr>
                <a:noFill/>
              </a:defRPr>
            </a:lvl1pPr>
          </a:lstStyle>
          <a:p>
            <a:r>
              <a:rPr lang="en-GB"/>
              <a:t>Click icon to add picture</a:t>
            </a:r>
            <a:endParaRPr lang="en-PT" dirty="0"/>
          </a:p>
        </p:txBody>
      </p:sp>
      <p:sp>
        <p:nvSpPr>
          <p:cNvPr id="45" name="Picture Placeholder 3">
            <a:extLst>
              <a:ext uri="{FF2B5EF4-FFF2-40B4-BE49-F238E27FC236}">
                <a16:creationId xmlns:a16="http://schemas.microsoft.com/office/drawing/2014/main" id="{FEA88560-1BD5-CB4A-B93C-3BBBFCD0D6DC}"/>
              </a:ext>
            </a:extLst>
          </p:cNvPr>
          <p:cNvSpPr>
            <a:spLocks noGrp="1"/>
          </p:cNvSpPr>
          <p:nvPr>
            <p:ph type="pic" sz="quarter" idx="41"/>
          </p:nvPr>
        </p:nvSpPr>
        <p:spPr>
          <a:xfrm>
            <a:off x="8150496" y="3484800"/>
            <a:ext cx="2959100" cy="36000"/>
          </a:xfrm>
          <a:solidFill>
            <a:srgbClr val="00DBA9"/>
          </a:solidFill>
        </p:spPr>
        <p:txBody>
          <a:bodyPr/>
          <a:lstStyle>
            <a:lvl1pPr marL="0" indent="0">
              <a:buNone/>
              <a:defRPr>
                <a:noFill/>
              </a:defRPr>
            </a:lvl1pPr>
          </a:lstStyle>
          <a:p>
            <a:r>
              <a:rPr lang="en-GB"/>
              <a:t>Click icon to add picture</a:t>
            </a:r>
            <a:endParaRPr lang="en-PT" dirty="0"/>
          </a:p>
        </p:txBody>
      </p:sp>
    </p:spTree>
    <p:extLst>
      <p:ext uri="{BB962C8B-B14F-4D97-AF65-F5344CB8AC3E}">
        <p14:creationId xmlns:p14="http://schemas.microsoft.com/office/powerpoint/2010/main" val="121877080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2_Content Grid 4">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2245523"/>
            <a:ext cx="47268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In this context, it is the current state of humanity's knowledge of how to combine resources to produce desired products, to solve problems, </a:t>
            </a:r>
            <a:r>
              <a:rPr lang="en-GB" dirty="0" err="1"/>
              <a:t>fulfill</a:t>
            </a:r>
            <a:r>
              <a:rPr lang="en-GB" dirty="0"/>
              <a:t> needs, or satisfy wants; it includes technical methods, skills, processes, techniques, tools and raw materials.</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1726544"/>
            <a:ext cx="47268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The word "technology" can also be used to refer to a collection of techniques</a:t>
            </a:r>
          </a:p>
        </p:txBody>
      </p:sp>
      <p:sp>
        <p:nvSpPr>
          <p:cNvPr id="29" name="Text Placeholder 7">
            <a:extLst>
              <a:ext uri="{FF2B5EF4-FFF2-40B4-BE49-F238E27FC236}">
                <a16:creationId xmlns:a16="http://schemas.microsoft.com/office/drawing/2014/main" id="{6447C4D7-2853-B641-A290-0F4F1C54DAD3}"/>
              </a:ext>
            </a:extLst>
          </p:cNvPr>
          <p:cNvSpPr>
            <a:spLocks noGrp="1"/>
          </p:cNvSpPr>
          <p:nvPr>
            <p:ph type="body" sz="quarter" idx="30" hasCustomPrompt="1"/>
          </p:nvPr>
        </p:nvSpPr>
        <p:spPr>
          <a:xfrm>
            <a:off x="1079996" y="4132586"/>
            <a:ext cx="47268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In this context, it is the current state of humanity's knowledge of how to combine resources to produce desired products, to solve problems, </a:t>
            </a:r>
            <a:r>
              <a:rPr lang="en-GB" dirty="0" err="1"/>
              <a:t>fulfill</a:t>
            </a:r>
            <a:r>
              <a:rPr lang="en-GB" dirty="0"/>
              <a:t> needs, or satisfy wants; it includes technical methods, skills, processes, techniques, tools and raw materials.</a:t>
            </a:r>
          </a:p>
        </p:txBody>
      </p:sp>
      <p:sp>
        <p:nvSpPr>
          <p:cNvPr id="30" name="Text Placeholder 7">
            <a:extLst>
              <a:ext uri="{FF2B5EF4-FFF2-40B4-BE49-F238E27FC236}">
                <a16:creationId xmlns:a16="http://schemas.microsoft.com/office/drawing/2014/main" id="{9EEEDB7B-6845-214B-9A0E-8494146A6E26}"/>
              </a:ext>
            </a:extLst>
          </p:cNvPr>
          <p:cNvSpPr>
            <a:spLocks noGrp="1"/>
          </p:cNvSpPr>
          <p:nvPr>
            <p:ph type="body" sz="quarter" idx="31" hasCustomPrompt="1"/>
          </p:nvPr>
        </p:nvSpPr>
        <p:spPr>
          <a:xfrm>
            <a:off x="1079998" y="3613607"/>
            <a:ext cx="47268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The word "technology" can also be used to refer to a collection of techniques</a:t>
            </a:r>
          </a:p>
        </p:txBody>
      </p:sp>
      <p:sp>
        <p:nvSpPr>
          <p:cNvPr id="25" name="Text Placeholder 7">
            <a:extLst>
              <a:ext uri="{FF2B5EF4-FFF2-40B4-BE49-F238E27FC236}">
                <a16:creationId xmlns:a16="http://schemas.microsoft.com/office/drawing/2014/main" id="{A2C398D9-63EB-CF4A-9948-12B38BFB1B92}"/>
              </a:ext>
            </a:extLst>
          </p:cNvPr>
          <p:cNvSpPr>
            <a:spLocks noGrp="1"/>
          </p:cNvSpPr>
          <p:nvPr>
            <p:ph type="body" sz="quarter" idx="32" hasCustomPrompt="1"/>
          </p:nvPr>
        </p:nvSpPr>
        <p:spPr>
          <a:xfrm>
            <a:off x="6382796" y="2245523"/>
            <a:ext cx="47268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In this context, it is the current state of humanity's knowledge of how to combine resources to produce desired products, to solve problems, </a:t>
            </a:r>
            <a:r>
              <a:rPr lang="en-GB" dirty="0" err="1"/>
              <a:t>fulfill</a:t>
            </a:r>
            <a:r>
              <a:rPr lang="en-GB" dirty="0"/>
              <a:t> needs, or satisfy wants; it includes technical methods, skills, processes, techniques, tools and raw materials.</a:t>
            </a:r>
          </a:p>
        </p:txBody>
      </p:sp>
      <p:sp>
        <p:nvSpPr>
          <p:cNvPr id="26" name="Text Placeholder 7">
            <a:extLst>
              <a:ext uri="{FF2B5EF4-FFF2-40B4-BE49-F238E27FC236}">
                <a16:creationId xmlns:a16="http://schemas.microsoft.com/office/drawing/2014/main" id="{32694D55-9A3A-884B-BD19-2288DE1FADE0}"/>
              </a:ext>
            </a:extLst>
          </p:cNvPr>
          <p:cNvSpPr>
            <a:spLocks noGrp="1"/>
          </p:cNvSpPr>
          <p:nvPr>
            <p:ph type="body" sz="quarter" idx="33" hasCustomPrompt="1"/>
          </p:nvPr>
        </p:nvSpPr>
        <p:spPr>
          <a:xfrm>
            <a:off x="6382798" y="1726544"/>
            <a:ext cx="47268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The word "technology" can also be used to refer to a collection of techniques</a:t>
            </a:r>
          </a:p>
        </p:txBody>
      </p:sp>
      <p:sp>
        <p:nvSpPr>
          <p:cNvPr id="28" name="Text Placeholder 7">
            <a:extLst>
              <a:ext uri="{FF2B5EF4-FFF2-40B4-BE49-F238E27FC236}">
                <a16:creationId xmlns:a16="http://schemas.microsoft.com/office/drawing/2014/main" id="{F9B3C98A-B3B3-124C-9DE4-3316578ECEFB}"/>
              </a:ext>
            </a:extLst>
          </p:cNvPr>
          <p:cNvSpPr>
            <a:spLocks noGrp="1"/>
          </p:cNvSpPr>
          <p:nvPr>
            <p:ph type="body" sz="quarter" idx="34" hasCustomPrompt="1"/>
          </p:nvPr>
        </p:nvSpPr>
        <p:spPr>
          <a:xfrm>
            <a:off x="6382794" y="4132586"/>
            <a:ext cx="47268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In this context, it is the current state of humanity's knowledge of how to combine resources to produce desired products, to solve problems, </a:t>
            </a:r>
            <a:r>
              <a:rPr lang="en-GB" dirty="0" err="1"/>
              <a:t>fulfill</a:t>
            </a:r>
            <a:r>
              <a:rPr lang="en-GB" dirty="0"/>
              <a:t> needs, or satisfy wants; it includes technical methods, skills, processes, techniques, tools and raw materials.</a:t>
            </a:r>
          </a:p>
        </p:txBody>
      </p:sp>
      <p:sp>
        <p:nvSpPr>
          <p:cNvPr id="32" name="Text Placeholder 7">
            <a:extLst>
              <a:ext uri="{FF2B5EF4-FFF2-40B4-BE49-F238E27FC236}">
                <a16:creationId xmlns:a16="http://schemas.microsoft.com/office/drawing/2014/main" id="{748293B1-8961-5143-A89F-1AC3C960A340}"/>
              </a:ext>
            </a:extLst>
          </p:cNvPr>
          <p:cNvSpPr>
            <a:spLocks noGrp="1"/>
          </p:cNvSpPr>
          <p:nvPr>
            <p:ph type="body" sz="quarter" idx="35" hasCustomPrompt="1"/>
          </p:nvPr>
        </p:nvSpPr>
        <p:spPr>
          <a:xfrm>
            <a:off x="6382796" y="3613607"/>
            <a:ext cx="47268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The word "technology" can also be used to refer to a collection of techniques</a:t>
            </a:r>
          </a:p>
        </p:txBody>
      </p:sp>
      <p:sp>
        <p:nvSpPr>
          <p:cNvPr id="19" name="Text Placeholder 7">
            <a:extLst>
              <a:ext uri="{FF2B5EF4-FFF2-40B4-BE49-F238E27FC236}">
                <a16:creationId xmlns:a16="http://schemas.microsoft.com/office/drawing/2014/main" id="{AFAA0023-01B5-6341-8AA6-0576079490A4}"/>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0" name="Title 1">
            <a:extLst>
              <a:ext uri="{FF2B5EF4-FFF2-40B4-BE49-F238E27FC236}">
                <a16:creationId xmlns:a16="http://schemas.microsoft.com/office/drawing/2014/main" id="{4ACC2BB1-332C-3E41-A029-B76CD243CBA4}"/>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1" name="Text Placeholder 7">
            <a:extLst>
              <a:ext uri="{FF2B5EF4-FFF2-40B4-BE49-F238E27FC236}">
                <a16:creationId xmlns:a16="http://schemas.microsoft.com/office/drawing/2014/main" id="{7B82F30B-06B0-CD4E-B176-E73384D8D12E}"/>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22" name="Picture Placeholder 3">
            <a:extLst>
              <a:ext uri="{FF2B5EF4-FFF2-40B4-BE49-F238E27FC236}">
                <a16:creationId xmlns:a16="http://schemas.microsoft.com/office/drawing/2014/main" id="{B7CFF10E-5B50-7E4C-83A3-C6B196A469E5}"/>
              </a:ext>
            </a:extLst>
          </p:cNvPr>
          <p:cNvSpPr>
            <a:spLocks noGrp="1"/>
          </p:cNvSpPr>
          <p:nvPr>
            <p:ph type="pic" sz="quarter" idx="36"/>
          </p:nvPr>
        </p:nvSpPr>
        <p:spPr>
          <a:xfrm>
            <a:off x="1079500" y="1598400"/>
            <a:ext cx="4726800" cy="36000"/>
          </a:xfrm>
          <a:solidFill>
            <a:srgbClr val="00DBA9"/>
          </a:solidFill>
        </p:spPr>
        <p:txBody>
          <a:bodyPr/>
          <a:lstStyle>
            <a:lvl1pPr marL="0" indent="0">
              <a:buNone/>
              <a:defRPr>
                <a:noFill/>
              </a:defRPr>
            </a:lvl1pPr>
          </a:lstStyle>
          <a:p>
            <a:r>
              <a:rPr lang="en-GB"/>
              <a:t>Click icon to add picture</a:t>
            </a:r>
            <a:endParaRPr lang="en-PT" dirty="0"/>
          </a:p>
        </p:txBody>
      </p:sp>
      <p:sp>
        <p:nvSpPr>
          <p:cNvPr id="23" name="Picture Placeholder 3">
            <a:extLst>
              <a:ext uri="{FF2B5EF4-FFF2-40B4-BE49-F238E27FC236}">
                <a16:creationId xmlns:a16="http://schemas.microsoft.com/office/drawing/2014/main" id="{61F3BF72-97B1-194B-ADBF-55DDE817537D}"/>
              </a:ext>
            </a:extLst>
          </p:cNvPr>
          <p:cNvSpPr>
            <a:spLocks noGrp="1"/>
          </p:cNvSpPr>
          <p:nvPr>
            <p:ph type="pic" sz="quarter" idx="37"/>
          </p:nvPr>
        </p:nvSpPr>
        <p:spPr>
          <a:xfrm>
            <a:off x="6382794" y="1598400"/>
            <a:ext cx="4726800" cy="36000"/>
          </a:xfrm>
          <a:solidFill>
            <a:srgbClr val="00DBA9"/>
          </a:solidFill>
        </p:spPr>
        <p:txBody>
          <a:bodyPr/>
          <a:lstStyle>
            <a:lvl1pPr marL="0" indent="0">
              <a:buNone/>
              <a:defRPr>
                <a:noFill/>
              </a:defRPr>
            </a:lvl1pPr>
          </a:lstStyle>
          <a:p>
            <a:r>
              <a:rPr lang="en-GB"/>
              <a:t>Click icon to add picture</a:t>
            </a:r>
            <a:endParaRPr lang="en-PT" dirty="0"/>
          </a:p>
        </p:txBody>
      </p:sp>
      <p:sp>
        <p:nvSpPr>
          <p:cNvPr id="24" name="Picture Placeholder 3">
            <a:extLst>
              <a:ext uri="{FF2B5EF4-FFF2-40B4-BE49-F238E27FC236}">
                <a16:creationId xmlns:a16="http://schemas.microsoft.com/office/drawing/2014/main" id="{7C32E413-8352-DE4A-BEBA-C3919EB498AC}"/>
              </a:ext>
            </a:extLst>
          </p:cNvPr>
          <p:cNvSpPr>
            <a:spLocks noGrp="1"/>
          </p:cNvSpPr>
          <p:nvPr>
            <p:ph type="pic" sz="quarter" idx="38"/>
          </p:nvPr>
        </p:nvSpPr>
        <p:spPr>
          <a:xfrm>
            <a:off x="1079500" y="3484800"/>
            <a:ext cx="4726800" cy="36000"/>
          </a:xfrm>
          <a:solidFill>
            <a:srgbClr val="00DBA9"/>
          </a:solidFill>
        </p:spPr>
        <p:txBody>
          <a:bodyPr/>
          <a:lstStyle>
            <a:lvl1pPr marL="0" indent="0">
              <a:buNone/>
              <a:defRPr>
                <a:noFill/>
              </a:defRPr>
            </a:lvl1pPr>
          </a:lstStyle>
          <a:p>
            <a:r>
              <a:rPr lang="en-GB"/>
              <a:t>Click icon to add picture</a:t>
            </a:r>
            <a:endParaRPr lang="en-PT" dirty="0"/>
          </a:p>
        </p:txBody>
      </p:sp>
      <p:sp>
        <p:nvSpPr>
          <p:cNvPr id="31" name="Picture Placeholder 3">
            <a:extLst>
              <a:ext uri="{FF2B5EF4-FFF2-40B4-BE49-F238E27FC236}">
                <a16:creationId xmlns:a16="http://schemas.microsoft.com/office/drawing/2014/main" id="{7275B7B6-C981-9344-93D5-AA842ADF2D5D}"/>
              </a:ext>
            </a:extLst>
          </p:cNvPr>
          <p:cNvSpPr>
            <a:spLocks noGrp="1"/>
          </p:cNvSpPr>
          <p:nvPr>
            <p:ph type="pic" sz="quarter" idx="39"/>
          </p:nvPr>
        </p:nvSpPr>
        <p:spPr>
          <a:xfrm>
            <a:off x="6382794" y="3484800"/>
            <a:ext cx="4726800" cy="36000"/>
          </a:xfrm>
          <a:solidFill>
            <a:srgbClr val="00DBA9"/>
          </a:solidFill>
        </p:spPr>
        <p:txBody>
          <a:bodyPr/>
          <a:lstStyle>
            <a:lvl1pPr marL="0" indent="0">
              <a:buNone/>
              <a:defRPr>
                <a:noFill/>
              </a:defRPr>
            </a:lvl1pPr>
          </a:lstStyle>
          <a:p>
            <a:r>
              <a:rPr lang="en-GB"/>
              <a:t>Click icon to add picture</a:t>
            </a:r>
            <a:endParaRPr lang="en-PT" dirty="0"/>
          </a:p>
        </p:txBody>
      </p:sp>
    </p:spTree>
    <p:extLst>
      <p:ext uri="{BB962C8B-B14F-4D97-AF65-F5344CB8AC3E}">
        <p14:creationId xmlns:p14="http://schemas.microsoft.com/office/powerpoint/2010/main" val="165546857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1_Info Table 3 Columns">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3494186" y="1755524"/>
            <a:ext cx="2570400" cy="834995"/>
          </a:xfrm>
          <a:prstGeom prst="rect">
            <a:avLst/>
          </a:prstGeom>
          <a:solidFill>
            <a:srgbClr val="D1F5EA"/>
          </a:solidFill>
        </p:spPr>
        <p:txBody>
          <a:bodyPr lIns="180000" tIns="180000" rIns="180000" bIns="144000" anchor="t">
            <a:spAutoFit/>
          </a:bodyPr>
          <a:lstStyle>
            <a:lvl1pPr marL="0" indent="0">
              <a:lnSpc>
                <a:spcPct val="100000"/>
              </a:lnSpc>
              <a:buNone/>
              <a:defRPr sz="1100" b="1" i="0">
                <a:solidFill>
                  <a:schemeClr val="tx1"/>
                </a:solidFill>
                <a:latin typeface="Equip Extended" panose="02000503030000020004" pitchFamily="2" charset="77"/>
              </a:defRPr>
            </a:lvl1pPr>
          </a:lstStyle>
          <a:p>
            <a:pPr lvl="0"/>
            <a:r>
              <a:rPr lang="en-GB" dirty="0"/>
              <a:t>The word "technology" can also be used to refer to a collection of techniques</a:t>
            </a:r>
          </a:p>
        </p:txBody>
      </p:sp>
      <p:sp>
        <p:nvSpPr>
          <p:cNvPr id="20" name="Text Placeholder 22">
            <a:extLst>
              <a:ext uri="{FF2B5EF4-FFF2-40B4-BE49-F238E27FC236}">
                <a16:creationId xmlns:a16="http://schemas.microsoft.com/office/drawing/2014/main" id="{BBB37DEF-BE80-004C-A791-E44D6ED0CDAF}"/>
              </a:ext>
            </a:extLst>
          </p:cNvPr>
          <p:cNvSpPr>
            <a:spLocks noGrp="1"/>
          </p:cNvSpPr>
          <p:nvPr>
            <p:ph type="body" sz="quarter" idx="32" hasCustomPrompt="1"/>
          </p:nvPr>
        </p:nvSpPr>
        <p:spPr>
          <a:xfrm>
            <a:off x="622800" y="2023200"/>
            <a:ext cx="2570400" cy="461665"/>
          </a:xfrm>
        </p:spPr>
        <p:txBody>
          <a:bodyPr wrap="square" anchor="t">
            <a:spAutoFit/>
          </a:bodyPr>
          <a:lstStyle>
            <a:lvl1pPr marL="0" indent="0">
              <a:lnSpc>
                <a:spcPct val="100000"/>
              </a:lnSpc>
              <a:buNone/>
              <a:defRPr sz="2400" b="1" i="0">
                <a:solidFill>
                  <a:srgbClr val="060320"/>
                </a:solidFill>
                <a:latin typeface="Equip Extended" panose="02000503030000020004" pitchFamily="2" charset="77"/>
              </a:defRPr>
            </a:lvl1pPr>
          </a:lstStyle>
          <a:p>
            <a:r>
              <a:rPr lang="en-GB" dirty="0"/>
              <a:t>Edit headline</a:t>
            </a:r>
            <a:endParaRPr lang="en-PT" dirty="0"/>
          </a:p>
        </p:txBody>
      </p:sp>
      <p:sp>
        <p:nvSpPr>
          <p:cNvPr id="19" name="Text Placeholder 7">
            <a:extLst>
              <a:ext uri="{FF2B5EF4-FFF2-40B4-BE49-F238E27FC236}">
                <a16:creationId xmlns:a16="http://schemas.microsoft.com/office/drawing/2014/main" id="{01FD2405-E850-EC47-ABD7-20D650145DCB}"/>
              </a:ext>
            </a:extLst>
          </p:cNvPr>
          <p:cNvSpPr>
            <a:spLocks noGrp="1"/>
          </p:cNvSpPr>
          <p:nvPr>
            <p:ph type="body" sz="quarter" idx="31" hasCustomPrompt="1"/>
          </p:nvPr>
        </p:nvSpPr>
        <p:spPr>
          <a:xfrm>
            <a:off x="622215" y="1760771"/>
            <a:ext cx="2570400" cy="334313"/>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400" b="0" i="0">
                <a:solidFill>
                  <a:srgbClr val="060320"/>
                </a:solidFill>
                <a:latin typeface="Equip Extended Light" panose="02000503000000020004" pitchFamily="2" charset="77"/>
              </a:defRPr>
            </a:lvl1pPr>
          </a:lstStyle>
          <a:p>
            <a:pPr lvl="0"/>
            <a:r>
              <a:rPr lang="en-GB" dirty="0"/>
              <a:t>Edit subtitle</a:t>
            </a:r>
          </a:p>
        </p:txBody>
      </p:sp>
      <p:sp>
        <p:nvSpPr>
          <p:cNvPr id="22" name="Text Placeholder 7">
            <a:extLst>
              <a:ext uri="{FF2B5EF4-FFF2-40B4-BE49-F238E27FC236}">
                <a16:creationId xmlns:a16="http://schemas.microsoft.com/office/drawing/2014/main" id="{F0CF970B-D76A-D440-BA36-F06442274375}"/>
              </a:ext>
            </a:extLst>
          </p:cNvPr>
          <p:cNvSpPr>
            <a:spLocks noGrp="1"/>
          </p:cNvSpPr>
          <p:nvPr>
            <p:ph type="body" sz="quarter" idx="33" hasCustomPrompt="1"/>
          </p:nvPr>
        </p:nvSpPr>
        <p:spPr>
          <a:xfrm>
            <a:off x="3494186" y="2590519"/>
            <a:ext cx="2570400" cy="2998800"/>
          </a:xfrm>
          <a:prstGeom prst="rect">
            <a:avLst/>
          </a:prstGeom>
          <a:solidFill>
            <a:srgbClr val="D1F5EA"/>
          </a:solidFill>
        </p:spPr>
        <p:txBody>
          <a:bodyPr lIns="180000" tIns="180000" rIns="180000" bIns="144000" anchor="t">
            <a:noAutofit/>
          </a:bodyPr>
          <a:lstStyle>
            <a:lvl1pPr marL="171450" indent="-171450">
              <a:lnSpc>
                <a:spcPct val="100000"/>
              </a:lnSpc>
              <a:buFont typeface="Arial" panose="020B0604020202020204" pitchFamily="34" charset="0"/>
              <a:buChar char="•"/>
              <a:defRPr sz="11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23" name="Text Placeholder 7">
            <a:extLst>
              <a:ext uri="{FF2B5EF4-FFF2-40B4-BE49-F238E27FC236}">
                <a16:creationId xmlns:a16="http://schemas.microsoft.com/office/drawing/2014/main" id="{0CEA904A-B014-3746-B053-76099188B5F8}"/>
              </a:ext>
            </a:extLst>
          </p:cNvPr>
          <p:cNvSpPr>
            <a:spLocks noGrp="1"/>
          </p:cNvSpPr>
          <p:nvPr>
            <p:ph type="body" sz="quarter" idx="34" hasCustomPrompt="1"/>
          </p:nvPr>
        </p:nvSpPr>
        <p:spPr>
          <a:xfrm>
            <a:off x="6208586" y="1755524"/>
            <a:ext cx="2570400" cy="834995"/>
          </a:xfrm>
          <a:prstGeom prst="rect">
            <a:avLst/>
          </a:prstGeom>
          <a:solidFill>
            <a:srgbClr val="EFF1F4"/>
          </a:solidFill>
        </p:spPr>
        <p:txBody>
          <a:bodyPr lIns="180000" tIns="180000" rIns="180000" bIns="144000" anchor="t">
            <a:spAutoFit/>
          </a:bodyPr>
          <a:lstStyle>
            <a:lvl1pPr marL="0" indent="0">
              <a:lnSpc>
                <a:spcPct val="100000"/>
              </a:lnSpc>
              <a:buNone/>
              <a:defRPr sz="1100" b="1" i="0">
                <a:solidFill>
                  <a:srgbClr val="8893A5"/>
                </a:solidFill>
                <a:latin typeface="Equip Extended" panose="02000503030000020004" pitchFamily="2" charset="77"/>
              </a:defRPr>
            </a:lvl1pPr>
          </a:lstStyle>
          <a:p>
            <a:pPr lvl="0"/>
            <a:r>
              <a:rPr lang="en-GB" dirty="0"/>
              <a:t>The word "technology" can also be used to refer to a collection of techniques</a:t>
            </a:r>
          </a:p>
        </p:txBody>
      </p:sp>
      <p:sp>
        <p:nvSpPr>
          <p:cNvPr id="31" name="Text Placeholder 7">
            <a:extLst>
              <a:ext uri="{FF2B5EF4-FFF2-40B4-BE49-F238E27FC236}">
                <a16:creationId xmlns:a16="http://schemas.microsoft.com/office/drawing/2014/main" id="{679F772A-C55B-574E-9E34-F6F01DB230C3}"/>
              </a:ext>
            </a:extLst>
          </p:cNvPr>
          <p:cNvSpPr>
            <a:spLocks noGrp="1"/>
          </p:cNvSpPr>
          <p:nvPr>
            <p:ph type="body" sz="quarter" idx="35" hasCustomPrompt="1"/>
          </p:nvPr>
        </p:nvSpPr>
        <p:spPr>
          <a:xfrm>
            <a:off x="6208586" y="2590519"/>
            <a:ext cx="2570400" cy="2998800"/>
          </a:xfrm>
          <a:prstGeom prst="rect">
            <a:avLst/>
          </a:prstGeom>
          <a:solidFill>
            <a:srgbClr val="EFF1F4"/>
          </a:solidFill>
        </p:spPr>
        <p:txBody>
          <a:bodyPr lIns="180000" tIns="180000" rIns="180000" bIns="144000" anchor="t">
            <a:noAutofit/>
          </a:bodyPr>
          <a:lstStyle>
            <a:lvl1pPr marL="171450" indent="-171450">
              <a:lnSpc>
                <a:spcPct val="100000"/>
              </a:lnSpc>
              <a:buClr>
                <a:srgbClr val="8693A7"/>
              </a:buClr>
              <a:buFont typeface="Arial" panose="020B0604020202020204" pitchFamily="34" charset="0"/>
              <a:buChar char="•"/>
              <a:defRPr sz="1100" b="0" i="0">
                <a:solidFill>
                  <a:srgbClr val="8594A7"/>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33" name="Text Placeholder 7">
            <a:extLst>
              <a:ext uri="{FF2B5EF4-FFF2-40B4-BE49-F238E27FC236}">
                <a16:creationId xmlns:a16="http://schemas.microsoft.com/office/drawing/2014/main" id="{C1047E55-6114-6A4D-811D-E749F327667F}"/>
              </a:ext>
            </a:extLst>
          </p:cNvPr>
          <p:cNvSpPr>
            <a:spLocks noGrp="1"/>
          </p:cNvSpPr>
          <p:nvPr>
            <p:ph type="body" sz="quarter" idx="36" hasCustomPrompt="1"/>
          </p:nvPr>
        </p:nvSpPr>
        <p:spPr>
          <a:xfrm>
            <a:off x="8922986" y="1755524"/>
            <a:ext cx="2570400" cy="834995"/>
          </a:xfrm>
          <a:prstGeom prst="rect">
            <a:avLst/>
          </a:prstGeom>
          <a:solidFill>
            <a:srgbClr val="EFF1F4"/>
          </a:solidFill>
        </p:spPr>
        <p:txBody>
          <a:bodyPr lIns="180000" tIns="180000" rIns="180000" bIns="144000" anchor="t">
            <a:spAutoFit/>
          </a:bodyPr>
          <a:lstStyle>
            <a:lvl1pPr marL="0" indent="0">
              <a:lnSpc>
                <a:spcPct val="100000"/>
              </a:lnSpc>
              <a:buNone/>
              <a:defRPr sz="1100" b="1" i="0">
                <a:solidFill>
                  <a:srgbClr val="8594A7"/>
                </a:solidFill>
                <a:latin typeface="Equip Extended" panose="02000503030000020004" pitchFamily="2" charset="77"/>
              </a:defRPr>
            </a:lvl1pPr>
          </a:lstStyle>
          <a:p>
            <a:pPr lvl="0"/>
            <a:r>
              <a:rPr lang="en-GB" dirty="0"/>
              <a:t>The word "technology" can also be used to refer to a collection of techniques</a:t>
            </a:r>
          </a:p>
        </p:txBody>
      </p:sp>
      <p:sp>
        <p:nvSpPr>
          <p:cNvPr id="35" name="Text Placeholder 7">
            <a:extLst>
              <a:ext uri="{FF2B5EF4-FFF2-40B4-BE49-F238E27FC236}">
                <a16:creationId xmlns:a16="http://schemas.microsoft.com/office/drawing/2014/main" id="{70CC261A-E3CD-8547-B4FB-51AE5DD6D404}"/>
              </a:ext>
            </a:extLst>
          </p:cNvPr>
          <p:cNvSpPr>
            <a:spLocks noGrp="1"/>
          </p:cNvSpPr>
          <p:nvPr>
            <p:ph type="body" sz="quarter" idx="37" hasCustomPrompt="1"/>
          </p:nvPr>
        </p:nvSpPr>
        <p:spPr>
          <a:xfrm>
            <a:off x="8922986" y="2590519"/>
            <a:ext cx="2570400" cy="2998800"/>
          </a:xfrm>
          <a:prstGeom prst="rect">
            <a:avLst/>
          </a:prstGeom>
          <a:solidFill>
            <a:srgbClr val="EFF1F4"/>
          </a:solidFill>
        </p:spPr>
        <p:txBody>
          <a:bodyPr lIns="180000" tIns="180000" rIns="180000" bIns="144000" anchor="t">
            <a:noAutofit/>
          </a:bodyPr>
          <a:lstStyle>
            <a:lvl1pPr marL="171450" indent="-171450">
              <a:lnSpc>
                <a:spcPct val="100000"/>
              </a:lnSpc>
              <a:buClr>
                <a:srgbClr val="8693A7"/>
              </a:buClr>
              <a:buFont typeface="Arial" panose="020B0604020202020204" pitchFamily="34" charset="0"/>
              <a:buChar char="•"/>
              <a:defRPr sz="1100" b="0" i="0">
                <a:solidFill>
                  <a:srgbClr val="8594A7"/>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17" name="Text Placeholder 7">
            <a:extLst>
              <a:ext uri="{FF2B5EF4-FFF2-40B4-BE49-F238E27FC236}">
                <a16:creationId xmlns:a16="http://schemas.microsoft.com/office/drawing/2014/main" id="{E06D7953-ED67-374B-8B1C-AD763AE91353}"/>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8" name="Title 1">
            <a:extLst>
              <a:ext uri="{FF2B5EF4-FFF2-40B4-BE49-F238E27FC236}">
                <a16:creationId xmlns:a16="http://schemas.microsoft.com/office/drawing/2014/main" id="{A11B7837-FE26-4548-865D-628042780859}"/>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1" name="Text Placeholder 7">
            <a:extLst>
              <a:ext uri="{FF2B5EF4-FFF2-40B4-BE49-F238E27FC236}">
                <a16:creationId xmlns:a16="http://schemas.microsoft.com/office/drawing/2014/main" id="{C8B928B9-686C-7849-B277-36F4A8B6D997}"/>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4" name="Picture Placeholder 3">
            <a:extLst>
              <a:ext uri="{FF2B5EF4-FFF2-40B4-BE49-F238E27FC236}">
                <a16:creationId xmlns:a16="http://schemas.microsoft.com/office/drawing/2014/main" id="{6E557678-5DDA-004C-90E3-6DAE794DB6AD}"/>
              </a:ext>
            </a:extLst>
          </p:cNvPr>
          <p:cNvSpPr>
            <a:spLocks noGrp="1"/>
          </p:cNvSpPr>
          <p:nvPr>
            <p:ph type="pic" sz="quarter" idx="38"/>
          </p:nvPr>
        </p:nvSpPr>
        <p:spPr>
          <a:xfrm>
            <a:off x="3494186" y="1720800"/>
            <a:ext cx="2570400" cy="36000"/>
          </a:xfrm>
          <a:solidFill>
            <a:srgbClr val="00DBA9"/>
          </a:solidFill>
        </p:spPr>
        <p:txBody>
          <a:bodyPr/>
          <a:lstStyle>
            <a:lvl1pPr marL="0" indent="0">
              <a:buNone/>
              <a:defRPr>
                <a:noFill/>
              </a:defRPr>
            </a:lvl1pPr>
          </a:lstStyle>
          <a:p>
            <a:r>
              <a:rPr lang="en-GB"/>
              <a:t>Click icon to add picture</a:t>
            </a:r>
            <a:endParaRPr lang="en-PT" dirty="0"/>
          </a:p>
        </p:txBody>
      </p:sp>
      <p:sp>
        <p:nvSpPr>
          <p:cNvPr id="28" name="Picture Placeholder 3">
            <a:extLst>
              <a:ext uri="{FF2B5EF4-FFF2-40B4-BE49-F238E27FC236}">
                <a16:creationId xmlns:a16="http://schemas.microsoft.com/office/drawing/2014/main" id="{F1C6D9D5-EFBD-CB42-906F-B6FD0714F850}"/>
              </a:ext>
            </a:extLst>
          </p:cNvPr>
          <p:cNvSpPr>
            <a:spLocks noGrp="1"/>
          </p:cNvSpPr>
          <p:nvPr>
            <p:ph type="pic" sz="quarter" idx="39"/>
          </p:nvPr>
        </p:nvSpPr>
        <p:spPr>
          <a:xfrm>
            <a:off x="6208586" y="1720800"/>
            <a:ext cx="2570400" cy="36000"/>
          </a:xfrm>
          <a:solidFill>
            <a:srgbClr val="8594A7"/>
          </a:solidFill>
        </p:spPr>
        <p:txBody>
          <a:bodyPr/>
          <a:lstStyle>
            <a:lvl1pPr marL="0" indent="0">
              <a:buNone/>
              <a:defRPr>
                <a:noFill/>
              </a:defRPr>
            </a:lvl1pPr>
          </a:lstStyle>
          <a:p>
            <a:r>
              <a:rPr lang="en-GB"/>
              <a:t>Click icon to add picture</a:t>
            </a:r>
            <a:endParaRPr lang="en-PT" dirty="0"/>
          </a:p>
        </p:txBody>
      </p:sp>
      <p:sp>
        <p:nvSpPr>
          <p:cNvPr id="29" name="Picture Placeholder 3">
            <a:extLst>
              <a:ext uri="{FF2B5EF4-FFF2-40B4-BE49-F238E27FC236}">
                <a16:creationId xmlns:a16="http://schemas.microsoft.com/office/drawing/2014/main" id="{5BDEBBA4-ACDE-EB4B-9290-5F26AF8BDAE0}"/>
              </a:ext>
            </a:extLst>
          </p:cNvPr>
          <p:cNvSpPr>
            <a:spLocks noGrp="1"/>
          </p:cNvSpPr>
          <p:nvPr>
            <p:ph type="pic" sz="quarter" idx="40"/>
          </p:nvPr>
        </p:nvSpPr>
        <p:spPr>
          <a:xfrm>
            <a:off x="8922986" y="1720800"/>
            <a:ext cx="2570400" cy="36000"/>
          </a:xfrm>
          <a:solidFill>
            <a:srgbClr val="8594A7"/>
          </a:solidFill>
        </p:spPr>
        <p:txBody>
          <a:bodyPr/>
          <a:lstStyle>
            <a:lvl1pPr marL="0" indent="0">
              <a:buNone/>
              <a:defRPr>
                <a:noFill/>
              </a:defRPr>
            </a:lvl1pPr>
          </a:lstStyle>
          <a:p>
            <a:r>
              <a:rPr lang="en-GB"/>
              <a:t>Click icon to add picture</a:t>
            </a:r>
            <a:endParaRPr lang="en-PT" dirty="0"/>
          </a:p>
        </p:txBody>
      </p:sp>
    </p:spTree>
    <p:extLst>
      <p:ext uri="{BB962C8B-B14F-4D97-AF65-F5344CB8AC3E}">
        <p14:creationId xmlns:p14="http://schemas.microsoft.com/office/powerpoint/2010/main" val="201696471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1_1_Compare">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20" name="Text Placeholder 7">
            <a:extLst>
              <a:ext uri="{FF2B5EF4-FFF2-40B4-BE49-F238E27FC236}">
                <a16:creationId xmlns:a16="http://schemas.microsoft.com/office/drawing/2014/main" id="{0714DED2-2161-5F44-92C1-5B14851F68E8}"/>
              </a:ext>
            </a:extLst>
          </p:cNvPr>
          <p:cNvSpPr>
            <a:spLocks noGrp="1"/>
          </p:cNvSpPr>
          <p:nvPr>
            <p:ph type="body" sz="quarter" idx="31" hasCustomPrompt="1"/>
          </p:nvPr>
        </p:nvSpPr>
        <p:spPr>
          <a:xfrm>
            <a:off x="622215" y="2153053"/>
            <a:ext cx="4338000" cy="395869"/>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800" b="0" i="0">
                <a:solidFill>
                  <a:schemeClr val="tx1"/>
                </a:solidFill>
                <a:latin typeface="Equip Extended" panose="02000503030000020004" pitchFamily="2" charset="77"/>
              </a:defRPr>
            </a:lvl1pPr>
          </a:lstStyle>
          <a:p>
            <a:pPr lvl="0"/>
            <a:r>
              <a:rPr lang="en-GB" dirty="0"/>
              <a:t>Edit description</a:t>
            </a:r>
          </a:p>
        </p:txBody>
      </p:sp>
      <p:pic>
        <p:nvPicPr>
          <p:cNvPr id="21" name="r1Asset 2.png" descr="r1Asset 2.png">
            <a:extLst>
              <a:ext uri="{FF2B5EF4-FFF2-40B4-BE49-F238E27FC236}">
                <a16:creationId xmlns:a16="http://schemas.microsoft.com/office/drawing/2014/main" id="{99C7C0EE-E1E7-724D-97B0-ED5987EC7475}"/>
              </a:ext>
            </a:extLst>
          </p:cNvPr>
          <p:cNvPicPr>
            <a:picLocks noChangeAspect="1"/>
          </p:cNvPicPr>
          <p:nvPr userDrawn="1"/>
        </p:nvPicPr>
        <p:blipFill>
          <a:blip r:embed="rId4"/>
          <a:stretch>
            <a:fillRect/>
          </a:stretch>
        </p:blipFill>
        <p:spPr>
          <a:xfrm rot="16692">
            <a:off x="8079122" y="1651243"/>
            <a:ext cx="1036144" cy="85114"/>
          </a:xfrm>
          <a:prstGeom prst="rect">
            <a:avLst/>
          </a:prstGeom>
          <a:ln w="12700">
            <a:miter lim="400000"/>
          </a:ln>
        </p:spPr>
      </p:pic>
      <p:sp>
        <p:nvSpPr>
          <p:cNvPr id="22" name="Text Placeholder 7">
            <a:extLst>
              <a:ext uri="{FF2B5EF4-FFF2-40B4-BE49-F238E27FC236}">
                <a16:creationId xmlns:a16="http://schemas.microsoft.com/office/drawing/2014/main" id="{D4C39B6E-C352-0F4E-82D0-149345319966}"/>
              </a:ext>
            </a:extLst>
          </p:cNvPr>
          <p:cNvSpPr>
            <a:spLocks noGrp="1"/>
          </p:cNvSpPr>
          <p:nvPr>
            <p:ph type="body" sz="quarter" idx="32" hasCustomPrompt="1"/>
          </p:nvPr>
        </p:nvSpPr>
        <p:spPr>
          <a:xfrm>
            <a:off x="6993386" y="983284"/>
            <a:ext cx="3240000" cy="334313"/>
          </a:xfrm>
          <a:prstGeom prst="rect">
            <a:avLst/>
          </a:prstGeom>
        </p:spPr>
        <p:txBody>
          <a:bodyPr wrap="square" tIns="72000" numCol="1" spcCol="720000" anchor="t">
            <a:spAutoFit/>
          </a:bodyPr>
          <a:lstStyle>
            <a:lvl1pPr marL="0" indent="0" algn="ctr">
              <a:lnSpc>
                <a:spcPct val="100000"/>
              </a:lnSpc>
              <a:buFont typeface="Arial" panose="020B0604020202020204" pitchFamily="34" charset="0"/>
              <a:buNone/>
              <a:defRPr sz="1400" b="0" i="0">
                <a:solidFill>
                  <a:schemeClr val="tx1"/>
                </a:solidFill>
                <a:latin typeface="Equip Light" panose="02000503000000020004" pitchFamily="2" charset="77"/>
              </a:defRPr>
            </a:lvl1pPr>
          </a:lstStyle>
          <a:p>
            <a:pPr lvl="0"/>
            <a:r>
              <a:rPr lang="en-GB" dirty="0"/>
              <a:t>Edit description</a:t>
            </a:r>
          </a:p>
        </p:txBody>
      </p:sp>
      <p:sp>
        <p:nvSpPr>
          <p:cNvPr id="31" name="Text Placeholder 7">
            <a:extLst>
              <a:ext uri="{FF2B5EF4-FFF2-40B4-BE49-F238E27FC236}">
                <a16:creationId xmlns:a16="http://schemas.microsoft.com/office/drawing/2014/main" id="{6E42A130-2E6F-CE48-9410-7FB484837826}"/>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39" name="Text Placeholder 7">
            <a:extLst>
              <a:ext uri="{FF2B5EF4-FFF2-40B4-BE49-F238E27FC236}">
                <a16:creationId xmlns:a16="http://schemas.microsoft.com/office/drawing/2014/main" id="{2C3E78E0-393F-274D-86D6-1FA2571F0610}"/>
              </a:ext>
            </a:extLst>
          </p:cNvPr>
          <p:cNvSpPr>
            <a:spLocks noGrp="1"/>
          </p:cNvSpPr>
          <p:nvPr>
            <p:ph type="body" sz="quarter" idx="33" hasCustomPrompt="1"/>
          </p:nvPr>
        </p:nvSpPr>
        <p:spPr>
          <a:xfrm>
            <a:off x="5679386" y="2153052"/>
            <a:ext cx="2934000" cy="792000"/>
          </a:xfrm>
          <a:prstGeom prst="rect">
            <a:avLst/>
          </a:prstGeom>
          <a:solidFill>
            <a:srgbClr val="0C294D"/>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bg1"/>
                </a:solidFill>
                <a:latin typeface="Equip Extended" panose="02000503030000020004" pitchFamily="2" charset="77"/>
              </a:defRPr>
            </a:lvl1pPr>
          </a:lstStyle>
          <a:p>
            <a:pPr lvl="0"/>
            <a:r>
              <a:rPr lang="en-GB" dirty="0"/>
              <a:t>Edit description</a:t>
            </a:r>
          </a:p>
        </p:txBody>
      </p:sp>
      <p:sp>
        <p:nvSpPr>
          <p:cNvPr id="40" name="Text Placeholder 7">
            <a:extLst>
              <a:ext uri="{FF2B5EF4-FFF2-40B4-BE49-F238E27FC236}">
                <a16:creationId xmlns:a16="http://schemas.microsoft.com/office/drawing/2014/main" id="{75B144BD-DF32-7446-A774-515B3F46C51A}"/>
              </a:ext>
            </a:extLst>
          </p:cNvPr>
          <p:cNvSpPr>
            <a:spLocks noGrp="1"/>
          </p:cNvSpPr>
          <p:nvPr>
            <p:ph type="body" sz="quarter" idx="34" hasCustomPrompt="1"/>
          </p:nvPr>
        </p:nvSpPr>
        <p:spPr>
          <a:xfrm>
            <a:off x="8613386" y="2153052"/>
            <a:ext cx="2880000" cy="792000"/>
          </a:xfrm>
          <a:prstGeom prst="rect">
            <a:avLst/>
          </a:prstGeom>
          <a:solidFill>
            <a:srgbClr val="D1F6EA"/>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tx1"/>
                </a:solidFill>
                <a:latin typeface="Equip Extended" panose="02000503030000020004" pitchFamily="2" charset="77"/>
              </a:defRPr>
            </a:lvl1pPr>
          </a:lstStyle>
          <a:p>
            <a:pPr lvl="0"/>
            <a:r>
              <a:rPr lang="en-GB" dirty="0"/>
              <a:t>Edit description</a:t>
            </a:r>
          </a:p>
        </p:txBody>
      </p:sp>
      <p:sp>
        <p:nvSpPr>
          <p:cNvPr id="43" name="Text Placeholder 7">
            <a:extLst>
              <a:ext uri="{FF2B5EF4-FFF2-40B4-BE49-F238E27FC236}">
                <a16:creationId xmlns:a16="http://schemas.microsoft.com/office/drawing/2014/main" id="{AFEA1CF0-CF8B-7C45-98E1-BE94C243BDA7}"/>
              </a:ext>
            </a:extLst>
          </p:cNvPr>
          <p:cNvSpPr>
            <a:spLocks noGrp="1"/>
          </p:cNvSpPr>
          <p:nvPr>
            <p:ph type="body" sz="quarter" idx="36" hasCustomPrompt="1"/>
          </p:nvPr>
        </p:nvSpPr>
        <p:spPr>
          <a:xfrm>
            <a:off x="5679385" y="3067456"/>
            <a:ext cx="2934000" cy="792000"/>
          </a:xfrm>
          <a:prstGeom prst="rect">
            <a:avLst/>
          </a:prstGeom>
          <a:solidFill>
            <a:srgbClr val="005565"/>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bg1"/>
                </a:solidFill>
                <a:latin typeface="Equip Extended" panose="02000503030000020004" pitchFamily="2" charset="77"/>
              </a:defRPr>
            </a:lvl1pPr>
          </a:lstStyle>
          <a:p>
            <a:pPr lvl="0"/>
            <a:r>
              <a:rPr lang="en-GB" dirty="0"/>
              <a:t>Edit description</a:t>
            </a:r>
          </a:p>
        </p:txBody>
      </p:sp>
      <p:sp>
        <p:nvSpPr>
          <p:cNvPr id="44" name="Text Placeholder 7">
            <a:extLst>
              <a:ext uri="{FF2B5EF4-FFF2-40B4-BE49-F238E27FC236}">
                <a16:creationId xmlns:a16="http://schemas.microsoft.com/office/drawing/2014/main" id="{8CB68FB8-0491-0C48-A147-91A0B1C11319}"/>
              </a:ext>
            </a:extLst>
          </p:cNvPr>
          <p:cNvSpPr>
            <a:spLocks noGrp="1"/>
          </p:cNvSpPr>
          <p:nvPr>
            <p:ph type="body" sz="quarter" idx="37" hasCustomPrompt="1"/>
          </p:nvPr>
        </p:nvSpPr>
        <p:spPr>
          <a:xfrm>
            <a:off x="8560800" y="3067456"/>
            <a:ext cx="2934000" cy="792000"/>
          </a:xfrm>
          <a:prstGeom prst="rect">
            <a:avLst/>
          </a:prstGeom>
          <a:solidFill>
            <a:srgbClr val="D1F6EA"/>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tx1"/>
                </a:solidFill>
                <a:latin typeface="Equip Extended" panose="02000503030000020004" pitchFamily="2" charset="77"/>
              </a:defRPr>
            </a:lvl1pPr>
          </a:lstStyle>
          <a:p>
            <a:pPr lvl="0"/>
            <a:r>
              <a:rPr lang="en-GB" dirty="0"/>
              <a:t>Edit description</a:t>
            </a:r>
          </a:p>
        </p:txBody>
      </p:sp>
      <p:sp>
        <p:nvSpPr>
          <p:cNvPr id="49" name="Text Placeholder 7">
            <a:extLst>
              <a:ext uri="{FF2B5EF4-FFF2-40B4-BE49-F238E27FC236}">
                <a16:creationId xmlns:a16="http://schemas.microsoft.com/office/drawing/2014/main" id="{0EA55065-BEA9-854D-96EA-0864C0EEAEDD}"/>
              </a:ext>
            </a:extLst>
          </p:cNvPr>
          <p:cNvSpPr>
            <a:spLocks noGrp="1"/>
          </p:cNvSpPr>
          <p:nvPr>
            <p:ph type="body" sz="quarter" idx="39" hasCustomPrompt="1"/>
          </p:nvPr>
        </p:nvSpPr>
        <p:spPr>
          <a:xfrm>
            <a:off x="5679385" y="3981860"/>
            <a:ext cx="2934000" cy="792000"/>
          </a:xfrm>
          <a:prstGeom prst="rect">
            <a:avLst/>
          </a:prstGeom>
          <a:solidFill>
            <a:srgbClr val="00827C"/>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bg1"/>
                </a:solidFill>
                <a:latin typeface="Equip Extended" panose="02000503030000020004" pitchFamily="2" charset="77"/>
              </a:defRPr>
            </a:lvl1pPr>
          </a:lstStyle>
          <a:p>
            <a:pPr lvl="0"/>
            <a:r>
              <a:rPr lang="en-GB" dirty="0"/>
              <a:t>Edit description</a:t>
            </a:r>
          </a:p>
        </p:txBody>
      </p:sp>
      <p:sp>
        <p:nvSpPr>
          <p:cNvPr id="50" name="Text Placeholder 7">
            <a:extLst>
              <a:ext uri="{FF2B5EF4-FFF2-40B4-BE49-F238E27FC236}">
                <a16:creationId xmlns:a16="http://schemas.microsoft.com/office/drawing/2014/main" id="{A0E99508-C6C5-AD41-BDF8-E368F4DD156C}"/>
              </a:ext>
            </a:extLst>
          </p:cNvPr>
          <p:cNvSpPr>
            <a:spLocks noGrp="1"/>
          </p:cNvSpPr>
          <p:nvPr>
            <p:ph type="body" sz="quarter" idx="40" hasCustomPrompt="1"/>
          </p:nvPr>
        </p:nvSpPr>
        <p:spPr>
          <a:xfrm>
            <a:off x="8560800" y="3981860"/>
            <a:ext cx="2934000" cy="792000"/>
          </a:xfrm>
          <a:prstGeom prst="rect">
            <a:avLst/>
          </a:prstGeom>
          <a:solidFill>
            <a:srgbClr val="D1F6EA"/>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tx1"/>
                </a:solidFill>
                <a:latin typeface="Equip Extended" panose="02000503030000020004" pitchFamily="2" charset="77"/>
              </a:defRPr>
            </a:lvl1pPr>
          </a:lstStyle>
          <a:p>
            <a:pPr lvl="0"/>
            <a:r>
              <a:rPr lang="en-GB" dirty="0"/>
              <a:t>Edit description</a:t>
            </a:r>
          </a:p>
        </p:txBody>
      </p:sp>
      <p:sp>
        <p:nvSpPr>
          <p:cNvPr id="53" name="Text Placeholder 7">
            <a:extLst>
              <a:ext uri="{FF2B5EF4-FFF2-40B4-BE49-F238E27FC236}">
                <a16:creationId xmlns:a16="http://schemas.microsoft.com/office/drawing/2014/main" id="{48ABF11D-9DAF-5440-8B39-8A165F464FD2}"/>
              </a:ext>
            </a:extLst>
          </p:cNvPr>
          <p:cNvSpPr>
            <a:spLocks noGrp="1"/>
          </p:cNvSpPr>
          <p:nvPr>
            <p:ph type="body" sz="quarter" idx="42" hasCustomPrompt="1"/>
          </p:nvPr>
        </p:nvSpPr>
        <p:spPr>
          <a:xfrm>
            <a:off x="5679385" y="4896264"/>
            <a:ext cx="2934000" cy="792000"/>
          </a:xfrm>
          <a:prstGeom prst="rect">
            <a:avLst/>
          </a:prstGeom>
          <a:solidFill>
            <a:srgbClr val="00AE93"/>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bg1"/>
                </a:solidFill>
                <a:latin typeface="Equip Extended" panose="02000503030000020004" pitchFamily="2" charset="77"/>
              </a:defRPr>
            </a:lvl1pPr>
          </a:lstStyle>
          <a:p>
            <a:pPr lvl="0"/>
            <a:r>
              <a:rPr lang="en-GB" dirty="0"/>
              <a:t>Edit description</a:t>
            </a:r>
          </a:p>
        </p:txBody>
      </p:sp>
      <p:sp>
        <p:nvSpPr>
          <p:cNvPr id="54" name="Text Placeholder 7">
            <a:extLst>
              <a:ext uri="{FF2B5EF4-FFF2-40B4-BE49-F238E27FC236}">
                <a16:creationId xmlns:a16="http://schemas.microsoft.com/office/drawing/2014/main" id="{9677DE9D-2501-444A-9FCD-D4F0A339AC8D}"/>
              </a:ext>
            </a:extLst>
          </p:cNvPr>
          <p:cNvSpPr>
            <a:spLocks noGrp="1"/>
          </p:cNvSpPr>
          <p:nvPr>
            <p:ph type="body" sz="quarter" idx="43" hasCustomPrompt="1"/>
          </p:nvPr>
        </p:nvSpPr>
        <p:spPr>
          <a:xfrm>
            <a:off x="8560800" y="4896264"/>
            <a:ext cx="2934000" cy="792000"/>
          </a:xfrm>
          <a:prstGeom prst="rect">
            <a:avLst/>
          </a:prstGeom>
          <a:solidFill>
            <a:srgbClr val="D1F6EA"/>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tx1"/>
                </a:solidFill>
                <a:latin typeface="Equip Extended" panose="02000503030000020004" pitchFamily="2" charset="77"/>
              </a:defRPr>
            </a:lvl1pPr>
          </a:lstStyle>
          <a:p>
            <a:pPr lvl="0"/>
            <a:r>
              <a:rPr lang="en-GB" dirty="0"/>
              <a:t>Edit description</a:t>
            </a:r>
          </a:p>
        </p:txBody>
      </p:sp>
      <p:sp>
        <p:nvSpPr>
          <p:cNvPr id="57" name="Title 1">
            <a:extLst>
              <a:ext uri="{FF2B5EF4-FFF2-40B4-BE49-F238E27FC236}">
                <a16:creationId xmlns:a16="http://schemas.microsoft.com/office/drawing/2014/main" id="{C0356F5A-298E-1E4F-8A80-AEECD94E44E0}"/>
              </a:ext>
            </a:extLst>
          </p:cNvPr>
          <p:cNvSpPr>
            <a:spLocks noGrp="1"/>
          </p:cNvSpPr>
          <p:nvPr>
            <p:ph type="title" hasCustomPrompt="1"/>
          </p:nvPr>
        </p:nvSpPr>
        <p:spPr>
          <a:xfrm>
            <a:off x="626400" y="481125"/>
            <a:ext cx="4333814" cy="488201"/>
          </a:xfrm>
          <a:prstGeom prst="rect">
            <a:avLst/>
          </a:prstGeom>
        </p:spPr>
        <p:txBody>
          <a:bodyPr wrap="square" tIns="72000" anchor="t">
            <a:spAutoFit/>
          </a:bodyPr>
          <a:lstStyle>
            <a:lvl1pPr>
              <a:lnSpc>
                <a:spcPct val="100000"/>
              </a:lnSpc>
              <a:defRPr sz="2400" b="1" i="0">
                <a:solidFill>
                  <a:schemeClr val="tx1"/>
                </a:solidFill>
                <a:latin typeface="Equip Extended" panose="02000503030000020004" pitchFamily="2" charset="77"/>
              </a:defRPr>
            </a:lvl1pPr>
          </a:lstStyle>
          <a:p>
            <a:r>
              <a:rPr lang="en-GB" dirty="0"/>
              <a:t>Edit title</a:t>
            </a:r>
            <a:endParaRPr lang="en-PT" dirty="0"/>
          </a:p>
        </p:txBody>
      </p:sp>
      <p:sp>
        <p:nvSpPr>
          <p:cNvPr id="58" name="Text Placeholder 7">
            <a:extLst>
              <a:ext uri="{FF2B5EF4-FFF2-40B4-BE49-F238E27FC236}">
                <a16:creationId xmlns:a16="http://schemas.microsoft.com/office/drawing/2014/main" id="{67D5818A-2247-974B-9F65-E972B302B00C}"/>
              </a:ext>
            </a:extLst>
          </p:cNvPr>
          <p:cNvSpPr>
            <a:spLocks noGrp="1"/>
          </p:cNvSpPr>
          <p:nvPr>
            <p:ph type="body" sz="quarter" idx="29" hasCustomPrompt="1"/>
          </p:nvPr>
        </p:nvSpPr>
        <p:spPr>
          <a:xfrm>
            <a:off x="626401" y="930188"/>
            <a:ext cx="4333814" cy="365091"/>
          </a:xfrm>
          <a:prstGeom prst="rect">
            <a:avLst/>
          </a:prstGeom>
        </p:spPr>
        <p:txBody>
          <a:bodyPr wrap="square" tIns="72000" anchor="t">
            <a:spAutoFit/>
          </a:bodyPr>
          <a:lstStyle>
            <a:lvl1pPr marL="0" indent="0">
              <a:lnSpc>
                <a:spcPct val="100000"/>
              </a:lnSpc>
              <a:buNone/>
              <a:defRPr sz="1600" b="0" i="0">
                <a:solidFill>
                  <a:schemeClr val="tx1"/>
                </a:solidFill>
                <a:latin typeface="Equip Extended Light" panose="02000503000000020004" pitchFamily="2" charset="77"/>
              </a:defRPr>
            </a:lvl1pPr>
          </a:lstStyle>
          <a:p>
            <a:pPr lvl="0"/>
            <a:r>
              <a:rPr lang="en-GB" dirty="0"/>
              <a:t>Edit subtitle</a:t>
            </a:r>
          </a:p>
        </p:txBody>
      </p:sp>
      <p:sp>
        <p:nvSpPr>
          <p:cNvPr id="59" name="Text Placeholder 7">
            <a:extLst>
              <a:ext uri="{FF2B5EF4-FFF2-40B4-BE49-F238E27FC236}">
                <a16:creationId xmlns:a16="http://schemas.microsoft.com/office/drawing/2014/main" id="{E27AFBE8-0396-9444-919D-54BF4ACA73AE}"/>
              </a:ext>
            </a:extLst>
          </p:cNvPr>
          <p:cNvSpPr>
            <a:spLocks noGrp="1"/>
          </p:cNvSpPr>
          <p:nvPr>
            <p:ph type="body" sz="quarter" idx="35" hasCustomPrompt="1"/>
          </p:nvPr>
        </p:nvSpPr>
        <p:spPr>
          <a:xfrm>
            <a:off x="8236800" y="2225052"/>
            <a:ext cx="648000" cy="643225"/>
          </a:xfrm>
          <a:prstGeom prst="ellipse">
            <a:avLst/>
          </a:prstGeom>
          <a:solidFill>
            <a:schemeClr val="tx2"/>
          </a:solidFill>
        </p:spPr>
        <p:txBody>
          <a:bodyPr wrap="none" tIns="72000" numCol="1" spcCol="720000" anchor="ctr" anchorCtr="0">
            <a:noAutofit/>
          </a:bodyPr>
          <a:lstStyle>
            <a:lvl1pPr marL="0" indent="0" algn="ctr">
              <a:lnSpc>
                <a:spcPct val="100000"/>
              </a:lnSpc>
              <a:buFont typeface="Arial" panose="020B0604020202020204" pitchFamily="34" charset="0"/>
              <a:buNone/>
              <a:defRPr sz="1100" b="0" i="1">
                <a:solidFill>
                  <a:schemeClr val="bg1"/>
                </a:solidFill>
                <a:latin typeface="Equip" panose="02000503030000020004" pitchFamily="2" charset="77"/>
              </a:defRPr>
            </a:lvl1pPr>
          </a:lstStyle>
          <a:p>
            <a:pPr lvl="0"/>
            <a:r>
              <a:rPr lang="en-GB" dirty="0"/>
              <a:t>Over</a:t>
            </a:r>
          </a:p>
        </p:txBody>
      </p:sp>
      <p:sp>
        <p:nvSpPr>
          <p:cNvPr id="60" name="Text Placeholder 7">
            <a:extLst>
              <a:ext uri="{FF2B5EF4-FFF2-40B4-BE49-F238E27FC236}">
                <a16:creationId xmlns:a16="http://schemas.microsoft.com/office/drawing/2014/main" id="{F61821AA-302A-9944-ACB0-C3BEEFF95619}"/>
              </a:ext>
            </a:extLst>
          </p:cNvPr>
          <p:cNvSpPr>
            <a:spLocks noGrp="1"/>
          </p:cNvSpPr>
          <p:nvPr>
            <p:ph type="body" sz="quarter" idx="44" hasCustomPrompt="1"/>
          </p:nvPr>
        </p:nvSpPr>
        <p:spPr>
          <a:xfrm>
            <a:off x="8236800" y="3140439"/>
            <a:ext cx="648000" cy="643225"/>
          </a:xfrm>
          <a:prstGeom prst="ellipse">
            <a:avLst/>
          </a:prstGeom>
          <a:solidFill>
            <a:schemeClr val="tx2"/>
          </a:solidFill>
        </p:spPr>
        <p:txBody>
          <a:bodyPr wrap="none" tIns="72000" numCol="1" spcCol="720000" anchor="ctr" anchorCtr="0">
            <a:noAutofit/>
          </a:bodyPr>
          <a:lstStyle>
            <a:lvl1pPr marL="0" indent="0" algn="ctr">
              <a:lnSpc>
                <a:spcPct val="100000"/>
              </a:lnSpc>
              <a:buFont typeface="Arial" panose="020B0604020202020204" pitchFamily="34" charset="0"/>
              <a:buNone/>
              <a:defRPr sz="1100" b="0" i="1">
                <a:solidFill>
                  <a:schemeClr val="bg1"/>
                </a:solidFill>
                <a:latin typeface="Equip" panose="02000503030000020004" pitchFamily="2" charset="77"/>
              </a:defRPr>
            </a:lvl1pPr>
          </a:lstStyle>
          <a:p>
            <a:pPr lvl="0"/>
            <a:r>
              <a:rPr lang="en-GB" dirty="0"/>
              <a:t>Over</a:t>
            </a:r>
          </a:p>
        </p:txBody>
      </p:sp>
      <p:sp>
        <p:nvSpPr>
          <p:cNvPr id="61" name="Text Placeholder 7">
            <a:extLst>
              <a:ext uri="{FF2B5EF4-FFF2-40B4-BE49-F238E27FC236}">
                <a16:creationId xmlns:a16="http://schemas.microsoft.com/office/drawing/2014/main" id="{A761C271-209A-CB4A-8CE6-9EC6EC5D5DA3}"/>
              </a:ext>
            </a:extLst>
          </p:cNvPr>
          <p:cNvSpPr>
            <a:spLocks noGrp="1"/>
          </p:cNvSpPr>
          <p:nvPr>
            <p:ph type="body" sz="quarter" idx="45" hasCustomPrompt="1"/>
          </p:nvPr>
        </p:nvSpPr>
        <p:spPr>
          <a:xfrm>
            <a:off x="8236800" y="4056247"/>
            <a:ext cx="648000" cy="643225"/>
          </a:xfrm>
          <a:prstGeom prst="ellipse">
            <a:avLst/>
          </a:prstGeom>
          <a:solidFill>
            <a:schemeClr val="tx2"/>
          </a:solidFill>
        </p:spPr>
        <p:txBody>
          <a:bodyPr wrap="none" tIns="72000" numCol="1" spcCol="720000" anchor="ctr" anchorCtr="0">
            <a:noAutofit/>
          </a:bodyPr>
          <a:lstStyle>
            <a:lvl1pPr marL="0" indent="0" algn="ctr">
              <a:lnSpc>
                <a:spcPct val="100000"/>
              </a:lnSpc>
              <a:buFont typeface="Arial" panose="020B0604020202020204" pitchFamily="34" charset="0"/>
              <a:buNone/>
              <a:defRPr sz="1100" b="0" i="1">
                <a:solidFill>
                  <a:schemeClr val="bg1"/>
                </a:solidFill>
                <a:latin typeface="Equip" panose="02000503030000020004" pitchFamily="2" charset="77"/>
              </a:defRPr>
            </a:lvl1pPr>
          </a:lstStyle>
          <a:p>
            <a:pPr lvl="0"/>
            <a:r>
              <a:rPr lang="en-GB" dirty="0"/>
              <a:t>Over</a:t>
            </a:r>
          </a:p>
        </p:txBody>
      </p:sp>
      <p:sp>
        <p:nvSpPr>
          <p:cNvPr id="62" name="Text Placeholder 7">
            <a:extLst>
              <a:ext uri="{FF2B5EF4-FFF2-40B4-BE49-F238E27FC236}">
                <a16:creationId xmlns:a16="http://schemas.microsoft.com/office/drawing/2014/main" id="{F3D16181-B31F-1245-8E9F-D5471F4CBD4E}"/>
              </a:ext>
            </a:extLst>
          </p:cNvPr>
          <p:cNvSpPr>
            <a:spLocks noGrp="1"/>
          </p:cNvSpPr>
          <p:nvPr>
            <p:ph type="body" sz="quarter" idx="46" hasCustomPrompt="1"/>
          </p:nvPr>
        </p:nvSpPr>
        <p:spPr>
          <a:xfrm>
            <a:off x="8236800" y="4970651"/>
            <a:ext cx="648000" cy="643225"/>
          </a:xfrm>
          <a:prstGeom prst="ellipse">
            <a:avLst/>
          </a:prstGeom>
          <a:solidFill>
            <a:schemeClr val="tx2"/>
          </a:solidFill>
        </p:spPr>
        <p:txBody>
          <a:bodyPr wrap="none" tIns="72000" numCol="1" spcCol="720000" anchor="ctr" anchorCtr="0">
            <a:noAutofit/>
          </a:bodyPr>
          <a:lstStyle>
            <a:lvl1pPr marL="0" indent="0" algn="ctr">
              <a:lnSpc>
                <a:spcPct val="100000"/>
              </a:lnSpc>
              <a:buFont typeface="Arial" panose="020B0604020202020204" pitchFamily="34" charset="0"/>
              <a:buNone/>
              <a:defRPr sz="1100" b="0" i="1">
                <a:solidFill>
                  <a:schemeClr val="bg1"/>
                </a:solidFill>
                <a:latin typeface="Equip" panose="02000503030000020004" pitchFamily="2" charset="77"/>
              </a:defRPr>
            </a:lvl1pPr>
          </a:lstStyle>
          <a:p>
            <a:pPr lvl="0"/>
            <a:r>
              <a:rPr lang="en-GB" dirty="0"/>
              <a:t>Over</a:t>
            </a:r>
          </a:p>
        </p:txBody>
      </p:sp>
    </p:spTree>
    <p:extLst>
      <p:ext uri="{BB962C8B-B14F-4D97-AF65-F5344CB8AC3E}">
        <p14:creationId xmlns:p14="http://schemas.microsoft.com/office/powerpoint/2010/main" val="21894391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2_1_Quotes Blue">
    <p:bg>
      <p:bgPr>
        <a:solidFill>
          <a:srgbClr val="09294D"/>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943997" y="3769143"/>
            <a:ext cx="2797200" cy="303536"/>
          </a:xfrm>
          <a:prstGeom prst="rect">
            <a:avLst/>
          </a:prstGeom>
        </p:spPr>
        <p:txBody>
          <a:bodyPr wrap="square" tIns="72000" anchor="t">
            <a:spAutoFit/>
          </a:bodyPr>
          <a:lstStyle>
            <a:lvl1pPr marL="0" indent="0">
              <a:lnSpc>
                <a:spcPct val="100000"/>
              </a:lnSpc>
              <a:spcBef>
                <a:spcPts val="1000"/>
              </a:spcBef>
              <a:buNone/>
              <a:defRPr sz="1200" b="0" i="0">
                <a:solidFill>
                  <a:schemeClr val="bg1"/>
                </a:solidFill>
                <a:latin typeface="Equip Light" panose="02000503000000020004" pitchFamily="2" charset="77"/>
              </a:defRPr>
            </a:lvl1pPr>
          </a:lstStyle>
          <a:p>
            <a:pPr lvl="0"/>
            <a:r>
              <a:rPr lang="en-GB" dirty="0"/>
              <a:t>Edit position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943997" y="3445709"/>
            <a:ext cx="2797200" cy="318924"/>
          </a:xfrm>
          <a:prstGeom prst="rect">
            <a:avLst/>
          </a:prstGeom>
        </p:spPr>
        <p:txBody>
          <a:bodyPr wrap="square" tIns="72000" anchor="t">
            <a:spAutoFit/>
          </a:bodyPr>
          <a:lstStyle>
            <a:lvl1pPr marL="0" indent="0">
              <a:lnSpc>
                <a:spcPct val="100000"/>
              </a:lnSpc>
              <a:buNone/>
              <a:defRPr sz="1300" b="1" i="0">
                <a:solidFill>
                  <a:schemeClr val="accent1"/>
                </a:solidFill>
                <a:latin typeface="Equip Extended" panose="02000503030000020004" pitchFamily="2" charset="77"/>
              </a:defRPr>
            </a:lvl1pPr>
          </a:lstStyle>
          <a:p>
            <a:pPr lvl="0"/>
            <a:r>
              <a:rPr lang="en-GB" dirty="0"/>
              <a:t>Edit name</a:t>
            </a:r>
          </a:p>
        </p:txBody>
      </p:sp>
      <p:sp>
        <p:nvSpPr>
          <p:cNvPr id="44" name="Text Placeholder 7">
            <a:extLst>
              <a:ext uri="{FF2B5EF4-FFF2-40B4-BE49-F238E27FC236}">
                <a16:creationId xmlns:a16="http://schemas.microsoft.com/office/drawing/2014/main" id="{B5142791-BBE3-5C4E-968E-02EE0E8B2BC9}"/>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sp>
        <p:nvSpPr>
          <p:cNvPr id="3" name="TextBox 2">
            <a:extLst>
              <a:ext uri="{FF2B5EF4-FFF2-40B4-BE49-F238E27FC236}">
                <a16:creationId xmlns:a16="http://schemas.microsoft.com/office/drawing/2014/main" id="{887C61D2-B01E-A14D-A3C4-B70E84D40EC0}"/>
              </a:ext>
            </a:extLst>
          </p:cNvPr>
          <p:cNvSpPr txBox="1"/>
          <p:nvPr userDrawn="1"/>
        </p:nvSpPr>
        <p:spPr>
          <a:xfrm>
            <a:off x="966780" y="1379958"/>
            <a:ext cx="630301" cy="1323439"/>
          </a:xfrm>
          <a:prstGeom prst="rect">
            <a:avLst/>
          </a:prstGeom>
          <a:noFill/>
        </p:spPr>
        <p:txBody>
          <a:bodyPr wrap="none" rtlCol="0">
            <a:spAutoFit/>
          </a:bodyPr>
          <a:lstStyle/>
          <a:p>
            <a:r>
              <a:rPr lang="en-PT" sz="8000" b="1" i="0" dirty="0">
                <a:solidFill>
                  <a:schemeClr val="accent1"/>
                </a:solidFill>
                <a:latin typeface="Equip Extended" panose="02000503030000020004" pitchFamily="2" charset="77"/>
              </a:rPr>
              <a:t>“</a:t>
            </a:r>
          </a:p>
        </p:txBody>
      </p:sp>
      <p:sp>
        <p:nvSpPr>
          <p:cNvPr id="20" name="TextBox 19">
            <a:extLst>
              <a:ext uri="{FF2B5EF4-FFF2-40B4-BE49-F238E27FC236}">
                <a16:creationId xmlns:a16="http://schemas.microsoft.com/office/drawing/2014/main" id="{649D3518-BE06-3C4F-9B82-13D47749E849}"/>
              </a:ext>
            </a:extLst>
          </p:cNvPr>
          <p:cNvSpPr txBox="1"/>
          <p:nvPr userDrawn="1"/>
        </p:nvSpPr>
        <p:spPr>
          <a:xfrm>
            <a:off x="10602823" y="5051551"/>
            <a:ext cx="628698" cy="1323439"/>
          </a:xfrm>
          <a:prstGeom prst="rect">
            <a:avLst/>
          </a:prstGeom>
          <a:noFill/>
        </p:spPr>
        <p:txBody>
          <a:bodyPr wrap="none" rtlCol="0" anchor="b">
            <a:noAutofit/>
          </a:bodyPr>
          <a:lstStyle/>
          <a:p>
            <a:r>
              <a:rPr lang="en-PT" sz="8000" b="1" i="0" dirty="0">
                <a:solidFill>
                  <a:schemeClr val="accent1"/>
                </a:solidFill>
                <a:latin typeface="Equip Extended" panose="02000503030000020004" pitchFamily="2" charset="77"/>
              </a:rPr>
              <a:t>”</a:t>
            </a:r>
          </a:p>
        </p:txBody>
      </p:sp>
      <p:sp>
        <p:nvSpPr>
          <p:cNvPr id="21" name="Text Placeholder 7">
            <a:extLst>
              <a:ext uri="{FF2B5EF4-FFF2-40B4-BE49-F238E27FC236}">
                <a16:creationId xmlns:a16="http://schemas.microsoft.com/office/drawing/2014/main" id="{C1B2D925-6381-9A47-8EBA-795195C8ABB8}"/>
              </a:ext>
            </a:extLst>
          </p:cNvPr>
          <p:cNvSpPr>
            <a:spLocks noGrp="1"/>
          </p:cNvSpPr>
          <p:nvPr>
            <p:ph type="body" sz="quarter" idx="34" hasCustomPrompt="1"/>
          </p:nvPr>
        </p:nvSpPr>
        <p:spPr>
          <a:xfrm>
            <a:off x="1943998" y="2211834"/>
            <a:ext cx="3862800" cy="980644"/>
          </a:xfrm>
          <a:prstGeom prst="rect">
            <a:avLst/>
          </a:prstGeom>
        </p:spPr>
        <p:txBody>
          <a:bodyPr wrap="square" tIns="72000" anchor="b">
            <a:spAutoFit/>
          </a:bodyPr>
          <a:lstStyle>
            <a:lvl1pPr marL="0" indent="0">
              <a:lnSpc>
                <a:spcPct val="100000"/>
              </a:lnSpc>
              <a:buNone/>
              <a:defRPr sz="14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22" name="Image">
            <a:extLst>
              <a:ext uri="{FF2B5EF4-FFF2-40B4-BE49-F238E27FC236}">
                <a16:creationId xmlns:a16="http://schemas.microsoft.com/office/drawing/2014/main" id="{822A80EC-B1B0-3442-829C-CAFABB882D10}"/>
              </a:ext>
            </a:extLst>
          </p:cNvPr>
          <p:cNvSpPr>
            <a:spLocks noGrp="1" noChangeAspect="1"/>
          </p:cNvSpPr>
          <p:nvPr>
            <p:ph type="pic" sz="quarter" idx="30"/>
          </p:nvPr>
        </p:nvSpPr>
        <p:spPr>
          <a:xfrm>
            <a:off x="5028407" y="3340920"/>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23" name="Text Placeholder 7">
            <a:extLst>
              <a:ext uri="{FF2B5EF4-FFF2-40B4-BE49-F238E27FC236}">
                <a16:creationId xmlns:a16="http://schemas.microsoft.com/office/drawing/2014/main" id="{8355F0FD-0400-F544-A20A-FFD2420BD67F}"/>
              </a:ext>
            </a:extLst>
          </p:cNvPr>
          <p:cNvSpPr>
            <a:spLocks noGrp="1"/>
          </p:cNvSpPr>
          <p:nvPr>
            <p:ph type="body" sz="quarter" idx="35" hasCustomPrompt="1"/>
          </p:nvPr>
        </p:nvSpPr>
        <p:spPr>
          <a:xfrm>
            <a:off x="6371592" y="4194182"/>
            <a:ext cx="2797200" cy="303536"/>
          </a:xfrm>
          <a:prstGeom prst="rect">
            <a:avLst/>
          </a:prstGeom>
        </p:spPr>
        <p:txBody>
          <a:bodyPr wrap="square" tIns="72000" anchor="t">
            <a:spAutoFit/>
          </a:bodyPr>
          <a:lstStyle>
            <a:lvl1pPr marL="0" indent="0">
              <a:lnSpc>
                <a:spcPct val="100000"/>
              </a:lnSpc>
              <a:spcBef>
                <a:spcPts val="1000"/>
              </a:spcBef>
              <a:buNone/>
              <a:defRPr sz="1200" b="0" i="0">
                <a:solidFill>
                  <a:schemeClr val="bg1"/>
                </a:solidFill>
                <a:latin typeface="Equip Light" panose="02000503000000020004" pitchFamily="2" charset="77"/>
              </a:defRPr>
            </a:lvl1pPr>
          </a:lstStyle>
          <a:p>
            <a:pPr lvl="0"/>
            <a:r>
              <a:rPr lang="en-GB" dirty="0"/>
              <a:t>Edit position</a:t>
            </a:r>
          </a:p>
        </p:txBody>
      </p:sp>
      <p:sp>
        <p:nvSpPr>
          <p:cNvPr id="24" name="Text Placeholder 7">
            <a:extLst>
              <a:ext uri="{FF2B5EF4-FFF2-40B4-BE49-F238E27FC236}">
                <a16:creationId xmlns:a16="http://schemas.microsoft.com/office/drawing/2014/main" id="{CEE37377-A5FF-9646-B596-C7E6C7268FEA}"/>
              </a:ext>
            </a:extLst>
          </p:cNvPr>
          <p:cNvSpPr>
            <a:spLocks noGrp="1"/>
          </p:cNvSpPr>
          <p:nvPr>
            <p:ph type="body" sz="quarter" idx="36" hasCustomPrompt="1"/>
          </p:nvPr>
        </p:nvSpPr>
        <p:spPr>
          <a:xfrm>
            <a:off x="6371592" y="3870748"/>
            <a:ext cx="2797200" cy="318924"/>
          </a:xfrm>
          <a:prstGeom prst="rect">
            <a:avLst/>
          </a:prstGeom>
        </p:spPr>
        <p:txBody>
          <a:bodyPr wrap="square" tIns="72000" anchor="t">
            <a:spAutoFit/>
          </a:bodyPr>
          <a:lstStyle>
            <a:lvl1pPr marL="0" indent="0">
              <a:lnSpc>
                <a:spcPct val="100000"/>
              </a:lnSpc>
              <a:buNone/>
              <a:defRPr sz="1300" b="1" i="0">
                <a:solidFill>
                  <a:schemeClr val="accent1"/>
                </a:solidFill>
                <a:latin typeface="Equip Extended" panose="02000503030000020004" pitchFamily="2" charset="77"/>
              </a:defRPr>
            </a:lvl1pPr>
          </a:lstStyle>
          <a:p>
            <a:pPr lvl="0"/>
            <a:r>
              <a:rPr lang="en-GB" dirty="0"/>
              <a:t>Edit name</a:t>
            </a:r>
          </a:p>
        </p:txBody>
      </p:sp>
      <p:sp>
        <p:nvSpPr>
          <p:cNvPr id="31" name="Text Placeholder 7">
            <a:extLst>
              <a:ext uri="{FF2B5EF4-FFF2-40B4-BE49-F238E27FC236}">
                <a16:creationId xmlns:a16="http://schemas.microsoft.com/office/drawing/2014/main" id="{D30342F4-2876-3240-A7F5-9346EEB55FF4}"/>
              </a:ext>
            </a:extLst>
          </p:cNvPr>
          <p:cNvSpPr>
            <a:spLocks noGrp="1"/>
          </p:cNvSpPr>
          <p:nvPr>
            <p:ph type="body" sz="quarter" idx="37" hasCustomPrompt="1"/>
          </p:nvPr>
        </p:nvSpPr>
        <p:spPr>
          <a:xfrm>
            <a:off x="6371593" y="2636873"/>
            <a:ext cx="3862800" cy="980644"/>
          </a:xfrm>
          <a:prstGeom prst="rect">
            <a:avLst/>
          </a:prstGeom>
        </p:spPr>
        <p:txBody>
          <a:bodyPr wrap="square" tIns="72000" anchor="b">
            <a:spAutoFit/>
          </a:bodyPr>
          <a:lstStyle>
            <a:lvl1pPr marL="0" indent="0">
              <a:lnSpc>
                <a:spcPct val="100000"/>
              </a:lnSpc>
              <a:buNone/>
              <a:defRPr sz="14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33" name="Image">
            <a:extLst>
              <a:ext uri="{FF2B5EF4-FFF2-40B4-BE49-F238E27FC236}">
                <a16:creationId xmlns:a16="http://schemas.microsoft.com/office/drawing/2014/main" id="{A8684A1C-A560-DE49-AD50-647BDB254A86}"/>
              </a:ext>
            </a:extLst>
          </p:cNvPr>
          <p:cNvSpPr>
            <a:spLocks noGrp="1" noChangeAspect="1"/>
          </p:cNvSpPr>
          <p:nvPr>
            <p:ph type="pic" sz="quarter" idx="38"/>
          </p:nvPr>
        </p:nvSpPr>
        <p:spPr>
          <a:xfrm>
            <a:off x="9456002" y="3765959"/>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34" name="Title 1">
            <a:extLst>
              <a:ext uri="{FF2B5EF4-FFF2-40B4-BE49-F238E27FC236}">
                <a16:creationId xmlns:a16="http://schemas.microsoft.com/office/drawing/2014/main" id="{072889E0-E7E5-E147-843C-BE83DEDDF915}"/>
              </a:ext>
            </a:extLst>
          </p:cNvPr>
          <p:cNvSpPr>
            <a:spLocks noGrp="1"/>
          </p:cNvSpPr>
          <p:nvPr>
            <p:ph type="title" hasCustomPrompt="1"/>
          </p:nvPr>
        </p:nvSpPr>
        <p:spPr>
          <a:xfrm>
            <a:off x="626399" y="481125"/>
            <a:ext cx="5065199" cy="488201"/>
          </a:xfrm>
          <a:prstGeom prst="rect">
            <a:avLst/>
          </a:prstGeom>
        </p:spPr>
        <p:txBody>
          <a:bodyPr tIns="72000" anchor="t">
            <a:spAutoFit/>
          </a:bodyPr>
          <a:lstStyle>
            <a:lvl1pPr>
              <a:lnSpc>
                <a:spcPct val="100000"/>
              </a:lnSpc>
              <a:defRPr sz="2400" b="1" i="0">
                <a:solidFill>
                  <a:schemeClr val="bg1"/>
                </a:solidFill>
                <a:latin typeface="Equip Extended" panose="02000503030000020004" pitchFamily="2" charset="77"/>
              </a:defRPr>
            </a:lvl1pPr>
          </a:lstStyle>
          <a:p>
            <a:r>
              <a:rPr lang="en-GB" dirty="0"/>
              <a:t>Edit title</a:t>
            </a:r>
            <a:endParaRPr lang="en-PT" dirty="0"/>
          </a:p>
        </p:txBody>
      </p:sp>
      <p:sp>
        <p:nvSpPr>
          <p:cNvPr id="35" name="Text Placeholder 7">
            <a:extLst>
              <a:ext uri="{FF2B5EF4-FFF2-40B4-BE49-F238E27FC236}">
                <a16:creationId xmlns:a16="http://schemas.microsoft.com/office/drawing/2014/main" id="{191DEFED-AA81-4D42-88DF-A4B7EFBEDCBB}"/>
              </a:ext>
            </a:extLst>
          </p:cNvPr>
          <p:cNvSpPr>
            <a:spLocks noGrp="1"/>
          </p:cNvSpPr>
          <p:nvPr>
            <p:ph type="body" sz="quarter" idx="29" hasCustomPrompt="1"/>
          </p:nvPr>
        </p:nvSpPr>
        <p:spPr>
          <a:xfrm>
            <a:off x="626401" y="930188"/>
            <a:ext cx="5065200" cy="365091"/>
          </a:xfrm>
          <a:prstGeom prst="rect">
            <a:avLst/>
          </a:prstGeom>
        </p:spPr>
        <p:txBody>
          <a:bodyPr wrap="square" tIns="72000" anchor="t">
            <a:spAutoFit/>
          </a:bodyPr>
          <a:lstStyle>
            <a:lvl1pPr marL="0" indent="0">
              <a:lnSpc>
                <a:spcPct val="100000"/>
              </a:lnSpc>
              <a:buNone/>
              <a:defRPr sz="1600" b="0" i="0">
                <a:solidFill>
                  <a:schemeClr val="bg1"/>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03468347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2_2_Quotes Purple">
    <p:bg>
      <p:bgPr>
        <a:solidFill>
          <a:srgbClr val="2E008B"/>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943997" y="3769143"/>
            <a:ext cx="2797200" cy="303536"/>
          </a:xfrm>
          <a:prstGeom prst="rect">
            <a:avLst/>
          </a:prstGeom>
        </p:spPr>
        <p:txBody>
          <a:bodyPr wrap="square" tIns="72000" anchor="t">
            <a:spAutoFit/>
          </a:bodyPr>
          <a:lstStyle>
            <a:lvl1pPr marL="0" indent="0">
              <a:lnSpc>
                <a:spcPct val="100000"/>
              </a:lnSpc>
              <a:spcBef>
                <a:spcPts val="1000"/>
              </a:spcBef>
              <a:buNone/>
              <a:defRPr sz="1200" b="0" i="0">
                <a:solidFill>
                  <a:schemeClr val="bg1"/>
                </a:solidFill>
                <a:latin typeface="Equip Light" panose="02000503000000020004" pitchFamily="2" charset="77"/>
              </a:defRPr>
            </a:lvl1pPr>
          </a:lstStyle>
          <a:p>
            <a:pPr lvl="0"/>
            <a:r>
              <a:rPr lang="en-GB" dirty="0"/>
              <a:t>Edit position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943997" y="3445709"/>
            <a:ext cx="2797200" cy="318924"/>
          </a:xfrm>
          <a:prstGeom prst="rect">
            <a:avLst/>
          </a:prstGeom>
        </p:spPr>
        <p:txBody>
          <a:bodyPr wrap="square" tIns="72000" anchor="t">
            <a:spAutoFit/>
          </a:bodyPr>
          <a:lstStyle>
            <a:lvl1pPr marL="0" indent="0">
              <a:lnSpc>
                <a:spcPct val="100000"/>
              </a:lnSpc>
              <a:buNone/>
              <a:defRPr sz="1300" b="1" i="0">
                <a:solidFill>
                  <a:schemeClr val="accent1"/>
                </a:solidFill>
                <a:latin typeface="Equip Extended" panose="02000503030000020004" pitchFamily="2" charset="77"/>
              </a:defRPr>
            </a:lvl1pPr>
          </a:lstStyle>
          <a:p>
            <a:pPr lvl="0"/>
            <a:r>
              <a:rPr lang="en-GB" dirty="0"/>
              <a:t>Edit name</a:t>
            </a:r>
          </a:p>
        </p:txBody>
      </p:sp>
      <p:sp>
        <p:nvSpPr>
          <p:cNvPr id="44" name="Text Placeholder 7">
            <a:extLst>
              <a:ext uri="{FF2B5EF4-FFF2-40B4-BE49-F238E27FC236}">
                <a16:creationId xmlns:a16="http://schemas.microsoft.com/office/drawing/2014/main" id="{B5142791-BBE3-5C4E-968E-02EE0E8B2BC9}"/>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sp>
        <p:nvSpPr>
          <p:cNvPr id="3" name="TextBox 2">
            <a:extLst>
              <a:ext uri="{FF2B5EF4-FFF2-40B4-BE49-F238E27FC236}">
                <a16:creationId xmlns:a16="http://schemas.microsoft.com/office/drawing/2014/main" id="{887C61D2-B01E-A14D-A3C4-B70E84D40EC0}"/>
              </a:ext>
            </a:extLst>
          </p:cNvPr>
          <p:cNvSpPr txBox="1"/>
          <p:nvPr userDrawn="1"/>
        </p:nvSpPr>
        <p:spPr>
          <a:xfrm>
            <a:off x="966780" y="1379958"/>
            <a:ext cx="630301" cy="1323439"/>
          </a:xfrm>
          <a:prstGeom prst="rect">
            <a:avLst/>
          </a:prstGeom>
          <a:noFill/>
        </p:spPr>
        <p:txBody>
          <a:bodyPr wrap="none" rtlCol="0">
            <a:spAutoFit/>
          </a:bodyPr>
          <a:lstStyle/>
          <a:p>
            <a:r>
              <a:rPr lang="en-PT" sz="8000" b="1" i="0" dirty="0">
                <a:solidFill>
                  <a:schemeClr val="accent1"/>
                </a:solidFill>
                <a:latin typeface="Equip Extended" panose="02000503030000020004" pitchFamily="2" charset="77"/>
              </a:rPr>
              <a:t>“</a:t>
            </a:r>
          </a:p>
        </p:txBody>
      </p:sp>
      <p:sp>
        <p:nvSpPr>
          <p:cNvPr id="20" name="TextBox 19">
            <a:extLst>
              <a:ext uri="{FF2B5EF4-FFF2-40B4-BE49-F238E27FC236}">
                <a16:creationId xmlns:a16="http://schemas.microsoft.com/office/drawing/2014/main" id="{649D3518-BE06-3C4F-9B82-13D47749E849}"/>
              </a:ext>
            </a:extLst>
          </p:cNvPr>
          <p:cNvSpPr txBox="1"/>
          <p:nvPr userDrawn="1"/>
        </p:nvSpPr>
        <p:spPr>
          <a:xfrm>
            <a:off x="10602823" y="5051551"/>
            <a:ext cx="628698" cy="1323439"/>
          </a:xfrm>
          <a:prstGeom prst="rect">
            <a:avLst/>
          </a:prstGeom>
          <a:noFill/>
        </p:spPr>
        <p:txBody>
          <a:bodyPr wrap="none" rtlCol="0" anchor="b">
            <a:noAutofit/>
          </a:bodyPr>
          <a:lstStyle/>
          <a:p>
            <a:r>
              <a:rPr lang="en-PT" sz="8000" b="1" i="0" dirty="0">
                <a:solidFill>
                  <a:schemeClr val="accent1"/>
                </a:solidFill>
                <a:latin typeface="Equip Extended" panose="02000503030000020004" pitchFamily="2" charset="77"/>
              </a:rPr>
              <a:t>”</a:t>
            </a:r>
          </a:p>
        </p:txBody>
      </p:sp>
      <p:sp>
        <p:nvSpPr>
          <p:cNvPr id="21" name="Text Placeholder 7">
            <a:extLst>
              <a:ext uri="{FF2B5EF4-FFF2-40B4-BE49-F238E27FC236}">
                <a16:creationId xmlns:a16="http://schemas.microsoft.com/office/drawing/2014/main" id="{C1B2D925-6381-9A47-8EBA-795195C8ABB8}"/>
              </a:ext>
            </a:extLst>
          </p:cNvPr>
          <p:cNvSpPr>
            <a:spLocks noGrp="1"/>
          </p:cNvSpPr>
          <p:nvPr>
            <p:ph type="body" sz="quarter" idx="34" hasCustomPrompt="1"/>
          </p:nvPr>
        </p:nvSpPr>
        <p:spPr>
          <a:xfrm>
            <a:off x="1943998" y="2211834"/>
            <a:ext cx="3862800" cy="980644"/>
          </a:xfrm>
          <a:prstGeom prst="rect">
            <a:avLst/>
          </a:prstGeom>
        </p:spPr>
        <p:txBody>
          <a:bodyPr wrap="square" tIns="72000" anchor="b">
            <a:spAutoFit/>
          </a:bodyPr>
          <a:lstStyle>
            <a:lvl1pPr marL="0" indent="0">
              <a:lnSpc>
                <a:spcPct val="100000"/>
              </a:lnSpc>
              <a:buNone/>
              <a:defRPr sz="14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22" name="Image">
            <a:extLst>
              <a:ext uri="{FF2B5EF4-FFF2-40B4-BE49-F238E27FC236}">
                <a16:creationId xmlns:a16="http://schemas.microsoft.com/office/drawing/2014/main" id="{822A80EC-B1B0-3442-829C-CAFABB882D10}"/>
              </a:ext>
            </a:extLst>
          </p:cNvPr>
          <p:cNvSpPr>
            <a:spLocks noGrp="1" noChangeAspect="1"/>
          </p:cNvSpPr>
          <p:nvPr>
            <p:ph type="pic" sz="quarter" idx="30"/>
          </p:nvPr>
        </p:nvSpPr>
        <p:spPr>
          <a:xfrm>
            <a:off x="5028407" y="3340920"/>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23" name="Text Placeholder 7">
            <a:extLst>
              <a:ext uri="{FF2B5EF4-FFF2-40B4-BE49-F238E27FC236}">
                <a16:creationId xmlns:a16="http://schemas.microsoft.com/office/drawing/2014/main" id="{8355F0FD-0400-F544-A20A-FFD2420BD67F}"/>
              </a:ext>
            </a:extLst>
          </p:cNvPr>
          <p:cNvSpPr>
            <a:spLocks noGrp="1"/>
          </p:cNvSpPr>
          <p:nvPr>
            <p:ph type="body" sz="quarter" idx="35" hasCustomPrompt="1"/>
          </p:nvPr>
        </p:nvSpPr>
        <p:spPr>
          <a:xfrm>
            <a:off x="6371592" y="4194182"/>
            <a:ext cx="2797200" cy="303536"/>
          </a:xfrm>
          <a:prstGeom prst="rect">
            <a:avLst/>
          </a:prstGeom>
        </p:spPr>
        <p:txBody>
          <a:bodyPr wrap="square" tIns="72000" anchor="t">
            <a:spAutoFit/>
          </a:bodyPr>
          <a:lstStyle>
            <a:lvl1pPr marL="0" indent="0">
              <a:lnSpc>
                <a:spcPct val="100000"/>
              </a:lnSpc>
              <a:spcBef>
                <a:spcPts val="1000"/>
              </a:spcBef>
              <a:buNone/>
              <a:defRPr sz="1200" b="0" i="0">
                <a:solidFill>
                  <a:schemeClr val="bg1"/>
                </a:solidFill>
                <a:latin typeface="Equip Light" panose="02000503000000020004" pitchFamily="2" charset="77"/>
              </a:defRPr>
            </a:lvl1pPr>
          </a:lstStyle>
          <a:p>
            <a:pPr lvl="0"/>
            <a:r>
              <a:rPr lang="en-GB" dirty="0"/>
              <a:t>Edit position</a:t>
            </a:r>
          </a:p>
        </p:txBody>
      </p:sp>
      <p:sp>
        <p:nvSpPr>
          <p:cNvPr id="24" name="Text Placeholder 7">
            <a:extLst>
              <a:ext uri="{FF2B5EF4-FFF2-40B4-BE49-F238E27FC236}">
                <a16:creationId xmlns:a16="http://schemas.microsoft.com/office/drawing/2014/main" id="{CEE37377-A5FF-9646-B596-C7E6C7268FEA}"/>
              </a:ext>
            </a:extLst>
          </p:cNvPr>
          <p:cNvSpPr>
            <a:spLocks noGrp="1"/>
          </p:cNvSpPr>
          <p:nvPr>
            <p:ph type="body" sz="quarter" idx="36" hasCustomPrompt="1"/>
          </p:nvPr>
        </p:nvSpPr>
        <p:spPr>
          <a:xfrm>
            <a:off x="6371592" y="3870748"/>
            <a:ext cx="2797200" cy="318924"/>
          </a:xfrm>
          <a:prstGeom prst="rect">
            <a:avLst/>
          </a:prstGeom>
        </p:spPr>
        <p:txBody>
          <a:bodyPr wrap="square" tIns="72000" anchor="t">
            <a:spAutoFit/>
          </a:bodyPr>
          <a:lstStyle>
            <a:lvl1pPr marL="0" indent="0">
              <a:lnSpc>
                <a:spcPct val="100000"/>
              </a:lnSpc>
              <a:buNone/>
              <a:defRPr sz="1300" b="1" i="0">
                <a:solidFill>
                  <a:schemeClr val="accent1"/>
                </a:solidFill>
                <a:latin typeface="Equip Extended" panose="02000503030000020004" pitchFamily="2" charset="77"/>
              </a:defRPr>
            </a:lvl1pPr>
          </a:lstStyle>
          <a:p>
            <a:pPr lvl="0"/>
            <a:r>
              <a:rPr lang="en-GB" dirty="0"/>
              <a:t>Edit name</a:t>
            </a:r>
          </a:p>
        </p:txBody>
      </p:sp>
      <p:sp>
        <p:nvSpPr>
          <p:cNvPr id="31" name="Text Placeholder 7">
            <a:extLst>
              <a:ext uri="{FF2B5EF4-FFF2-40B4-BE49-F238E27FC236}">
                <a16:creationId xmlns:a16="http://schemas.microsoft.com/office/drawing/2014/main" id="{D30342F4-2876-3240-A7F5-9346EEB55FF4}"/>
              </a:ext>
            </a:extLst>
          </p:cNvPr>
          <p:cNvSpPr>
            <a:spLocks noGrp="1"/>
          </p:cNvSpPr>
          <p:nvPr>
            <p:ph type="body" sz="quarter" idx="37" hasCustomPrompt="1"/>
          </p:nvPr>
        </p:nvSpPr>
        <p:spPr>
          <a:xfrm>
            <a:off x="6371593" y="2636873"/>
            <a:ext cx="3862800" cy="980644"/>
          </a:xfrm>
          <a:prstGeom prst="rect">
            <a:avLst/>
          </a:prstGeom>
        </p:spPr>
        <p:txBody>
          <a:bodyPr wrap="square" tIns="72000" anchor="b">
            <a:spAutoFit/>
          </a:bodyPr>
          <a:lstStyle>
            <a:lvl1pPr marL="0" indent="0">
              <a:lnSpc>
                <a:spcPct val="100000"/>
              </a:lnSpc>
              <a:buNone/>
              <a:defRPr sz="14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33" name="Image">
            <a:extLst>
              <a:ext uri="{FF2B5EF4-FFF2-40B4-BE49-F238E27FC236}">
                <a16:creationId xmlns:a16="http://schemas.microsoft.com/office/drawing/2014/main" id="{A8684A1C-A560-DE49-AD50-647BDB254A86}"/>
              </a:ext>
            </a:extLst>
          </p:cNvPr>
          <p:cNvSpPr>
            <a:spLocks noGrp="1" noChangeAspect="1"/>
          </p:cNvSpPr>
          <p:nvPr>
            <p:ph type="pic" sz="quarter" idx="38"/>
          </p:nvPr>
        </p:nvSpPr>
        <p:spPr>
          <a:xfrm>
            <a:off x="9456002" y="3765959"/>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34" name="Title 1">
            <a:extLst>
              <a:ext uri="{FF2B5EF4-FFF2-40B4-BE49-F238E27FC236}">
                <a16:creationId xmlns:a16="http://schemas.microsoft.com/office/drawing/2014/main" id="{072889E0-E7E5-E147-843C-BE83DEDDF915}"/>
              </a:ext>
            </a:extLst>
          </p:cNvPr>
          <p:cNvSpPr>
            <a:spLocks noGrp="1"/>
          </p:cNvSpPr>
          <p:nvPr>
            <p:ph type="title" hasCustomPrompt="1"/>
          </p:nvPr>
        </p:nvSpPr>
        <p:spPr>
          <a:xfrm>
            <a:off x="626399" y="481125"/>
            <a:ext cx="5065199" cy="488201"/>
          </a:xfrm>
          <a:prstGeom prst="rect">
            <a:avLst/>
          </a:prstGeom>
        </p:spPr>
        <p:txBody>
          <a:bodyPr tIns="72000" anchor="t">
            <a:spAutoFit/>
          </a:bodyPr>
          <a:lstStyle>
            <a:lvl1pPr>
              <a:lnSpc>
                <a:spcPct val="100000"/>
              </a:lnSpc>
              <a:defRPr sz="2400" b="1" i="0">
                <a:solidFill>
                  <a:schemeClr val="bg1"/>
                </a:solidFill>
                <a:latin typeface="Equip Extended" panose="02000503030000020004" pitchFamily="2" charset="77"/>
              </a:defRPr>
            </a:lvl1pPr>
          </a:lstStyle>
          <a:p>
            <a:r>
              <a:rPr lang="en-GB" dirty="0"/>
              <a:t>Edit title</a:t>
            </a:r>
            <a:endParaRPr lang="en-PT" dirty="0"/>
          </a:p>
        </p:txBody>
      </p:sp>
      <p:sp>
        <p:nvSpPr>
          <p:cNvPr id="35" name="Text Placeholder 7">
            <a:extLst>
              <a:ext uri="{FF2B5EF4-FFF2-40B4-BE49-F238E27FC236}">
                <a16:creationId xmlns:a16="http://schemas.microsoft.com/office/drawing/2014/main" id="{191DEFED-AA81-4D42-88DF-A4B7EFBEDCBB}"/>
              </a:ext>
            </a:extLst>
          </p:cNvPr>
          <p:cNvSpPr>
            <a:spLocks noGrp="1"/>
          </p:cNvSpPr>
          <p:nvPr>
            <p:ph type="body" sz="quarter" idx="29" hasCustomPrompt="1"/>
          </p:nvPr>
        </p:nvSpPr>
        <p:spPr>
          <a:xfrm>
            <a:off x="626401" y="930188"/>
            <a:ext cx="5065200" cy="365091"/>
          </a:xfrm>
          <a:prstGeom prst="rect">
            <a:avLst/>
          </a:prstGeom>
        </p:spPr>
        <p:txBody>
          <a:bodyPr wrap="square" tIns="72000" anchor="t">
            <a:spAutoFit/>
          </a:bodyPr>
          <a:lstStyle>
            <a:lvl1pPr marL="0" indent="0">
              <a:lnSpc>
                <a:spcPct val="100000"/>
              </a:lnSpc>
              <a:buNone/>
              <a:defRPr sz="1600" b="0" i="0">
                <a:solidFill>
                  <a:schemeClr val="bg1"/>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39974904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2_3_Info Quotes Blu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FA87CDB-10A3-0E42-8920-0747E24E9DEE}"/>
              </a:ext>
            </a:extLst>
          </p:cNvPr>
          <p:cNvSpPr/>
          <p:nvPr userDrawn="1"/>
        </p:nvSpPr>
        <p:spPr>
          <a:xfrm>
            <a:off x="5691598" y="0"/>
            <a:ext cx="6500402" cy="6858000"/>
          </a:xfrm>
          <a:prstGeom prst="rect">
            <a:avLst/>
          </a:prstGeom>
          <a:solidFill>
            <a:srgbClr val="092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T"/>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7010399" y="2602167"/>
            <a:ext cx="2797200" cy="288147"/>
          </a:xfrm>
          <a:prstGeom prst="rect">
            <a:avLst/>
          </a:prstGeom>
        </p:spPr>
        <p:txBody>
          <a:bodyPr wrap="square" tIns="72000" anchor="t">
            <a:spAutoFit/>
          </a:bodyPr>
          <a:lstStyle>
            <a:lvl1pPr marL="0" indent="0">
              <a:lnSpc>
                <a:spcPct val="100000"/>
              </a:lnSpc>
              <a:spcBef>
                <a:spcPts val="1000"/>
              </a:spcBef>
              <a:buNone/>
              <a:defRPr sz="1100" b="0" i="0">
                <a:solidFill>
                  <a:schemeClr val="bg1"/>
                </a:solidFill>
                <a:latin typeface="Equip Light" panose="02000503000000020004" pitchFamily="2" charset="77"/>
              </a:defRPr>
            </a:lvl1pPr>
          </a:lstStyle>
          <a:p>
            <a:pPr lvl="0"/>
            <a:r>
              <a:rPr lang="en-GB" dirty="0"/>
              <a:t>Edit position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7010399" y="2278733"/>
            <a:ext cx="2797200" cy="303536"/>
          </a:xfrm>
          <a:prstGeom prst="rect">
            <a:avLst/>
          </a:prstGeom>
        </p:spPr>
        <p:txBody>
          <a:bodyPr wrap="square" tIns="72000" anchor="t">
            <a:spAutoFit/>
          </a:bodyPr>
          <a:lstStyle>
            <a:lvl1pPr marL="0" indent="0">
              <a:lnSpc>
                <a:spcPct val="100000"/>
              </a:lnSpc>
              <a:buNone/>
              <a:defRPr sz="1200" b="1" i="0">
                <a:solidFill>
                  <a:schemeClr val="accent1"/>
                </a:solidFill>
                <a:latin typeface="Equip Extended" panose="02000503030000020004" pitchFamily="2" charset="77"/>
              </a:defRPr>
            </a:lvl1pPr>
          </a:lstStyle>
          <a:p>
            <a:pPr lvl="0"/>
            <a:r>
              <a:rPr lang="en-GB" dirty="0"/>
              <a:t>Edit name</a:t>
            </a:r>
          </a:p>
        </p:txBody>
      </p:sp>
      <p:sp>
        <p:nvSpPr>
          <p:cNvPr id="3" name="TextBox 2">
            <a:extLst>
              <a:ext uri="{FF2B5EF4-FFF2-40B4-BE49-F238E27FC236}">
                <a16:creationId xmlns:a16="http://schemas.microsoft.com/office/drawing/2014/main" id="{887C61D2-B01E-A14D-A3C4-B70E84D40EC0}"/>
              </a:ext>
            </a:extLst>
          </p:cNvPr>
          <p:cNvSpPr txBox="1"/>
          <p:nvPr userDrawn="1"/>
        </p:nvSpPr>
        <p:spPr>
          <a:xfrm>
            <a:off x="6333156" y="326194"/>
            <a:ext cx="630301" cy="1323439"/>
          </a:xfrm>
          <a:prstGeom prst="rect">
            <a:avLst/>
          </a:prstGeom>
          <a:noFill/>
        </p:spPr>
        <p:txBody>
          <a:bodyPr wrap="none" rtlCol="0">
            <a:spAutoFit/>
          </a:bodyPr>
          <a:lstStyle/>
          <a:p>
            <a:r>
              <a:rPr lang="en-PT" sz="8000" b="1" i="0" dirty="0">
                <a:solidFill>
                  <a:schemeClr val="accent1"/>
                </a:solidFill>
                <a:latin typeface="Equip Extended" panose="02000503030000020004" pitchFamily="2" charset="77"/>
              </a:rPr>
              <a:t>“</a:t>
            </a:r>
          </a:p>
        </p:txBody>
      </p:sp>
      <p:sp>
        <p:nvSpPr>
          <p:cNvPr id="20" name="TextBox 19">
            <a:extLst>
              <a:ext uri="{FF2B5EF4-FFF2-40B4-BE49-F238E27FC236}">
                <a16:creationId xmlns:a16="http://schemas.microsoft.com/office/drawing/2014/main" id="{649D3518-BE06-3C4F-9B82-13D47749E849}"/>
              </a:ext>
            </a:extLst>
          </p:cNvPr>
          <p:cNvSpPr txBox="1"/>
          <p:nvPr userDrawn="1"/>
        </p:nvSpPr>
        <p:spPr>
          <a:xfrm>
            <a:off x="10925052" y="5626330"/>
            <a:ext cx="628698" cy="1323439"/>
          </a:xfrm>
          <a:prstGeom prst="rect">
            <a:avLst/>
          </a:prstGeom>
          <a:noFill/>
        </p:spPr>
        <p:txBody>
          <a:bodyPr wrap="none" rtlCol="0" anchor="b">
            <a:noAutofit/>
          </a:bodyPr>
          <a:lstStyle/>
          <a:p>
            <a:r>
              <a:rPr lang="en-PT" sz="8000" b="1" i="0" dirty="0">
                <a:solidFill>
                  <a:schemeClr val="accent1"/>
                </a:solidFill>
                <a:latin typeface="Equip Extended" panose="02000503030000020004" pitchFamily="2" charset="77"/>
              </a:rPr>
              <a:t>”</a:t>
            </a:r>
          </a:p>
        </p:txBody>
      </p:sp>
      <p:sp>
        <p:nvSpPr>
          <p:cNvPr id="21" name="Text Placeholder 7">
            <a:extLst>
              <a:ext uri="{FF2B5EF4-FFF2-40B4-BE49-F238E27FC236}">
                <a16:creationId xmlns:a16="http://schemas.microsoft.com/office/drawing/2014/main" id="{C1B2D925-6381-9A47-8EBA-795195C8ABB8}"/>
              </a:ext>
            </a:extLst>
          </p:cNvPr>
          <p:cNvSpPr>
            <a:spLocks noGrp="1"/>
          </p:cNvSpPr>
          <p:nvPr>
            <p:ph type="body" sz="quarter" idx="34" hasCustomPrompt="1"/>
          </p:nvPr>
        </p:nvSpPr>
        <p:spPr>
          <a:xfrm>
            <a:off x="7010400" y="1220223"/>
            <a:ext cx="3862800" cy="857533"/>
          </a:xfrm>
          <a:prstGeom prst="rect">
            <a:avLst/>
          </a:prstGeom>
        </p:spPr>
        <p:txBody>
          <a:bodyPr wrap="square" tIns="72000" anchor="t">
            <a:spAutoFit/>
          </a:bodyPr>
          <a:lstStyle>
            <a:lvl1pPr marL="0" indent="0">
              <a:lnSpc>
                <a:spcPct val="100000"/>
              </a:lnSpc>
              <a:buNone/>
              <a:defRPr sz="12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22" name="Image">
            <a:extLst>
              <a:ext uri="{FF2B5EF4-FFF2-40B4-BE49-F238E27FC236}">
                <a16:creationId xmlns:a16="http://schemas.microsoft.com/office/drawing/2014/main" id="{822A80EC-B1B0-3442-829C-CAFABB882D10}"/>
              </a:ext>
            </a:extLst>
          </p:cNvPr>
          <p:cNvSpPr>
            <a:spLocks noGrp="1" noChangeAspect="1"/>
          </p:cNvSpPr>
          <p:nvPr>
            <p:ph type="pic" sz="quarter" idx="30"/>
          </p:nvPr>
        </p:nvSpPr>
        <p:spPr>
          <a:xfrm>
            <a:off x="10094809" y="2173944"/>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23" name="Text Placeholder 7">
            <a:extLst>
              <a:ext uri="{FF2B5EF4-FFF2-40B4-BE49-F238E27FC236}">
                <a16:creationId xmlns:a16="http://schemas.microsoft.com/office/drawing/2014/main" id="{8355F0FD-0400-F544-A20A-FFD2420BD67F}"/>
              </a:ext>
            </a:extLst>
          </p:cNvPr>
          <p:cNvSpPr>
            <a:spLocks noGrp="1"/>
          </p:cNvSpPr>
          <p:nvPr>
            <p:ph type="body" sz="quarter" idx="35" hasCustomPrompt="1"/>
          </p:nvPr>
        </p:nvSpPr>
        <p:spPr>
          <a:xfrm>
            <a:off x="7010399" y="4794190"/>
            <a:ext cx="2797200" cy="288147"/>
          </a:xfrm>
          <a:prstGeom prst="rect">
            <a:avLst/>
          </a:prstGeom>
        </p:spPr>
        <p:txBody>
          <a:bodyPr wrap="square" tIns="72000" anchor="t">
            <a:spAutoFit/>
          </a:bodyPr>
          <a:lstStyle>
            <a:lvl1pPr marL="0" indent="0">
              <a:lnSpc>
                <a:spcPct val="100000"/>
              </a:lnSpc>
              <a:spcBef>
                <a:spcPts val="1000"/>
              </a:spcBef>
              <a:buNone/>
              <a:defRPr sz="1100" b="0" i="0">
                <a:solidFill>
                  <a:schemeClr val="bg1"/>
                </a:solidFill>
                <a:latin typeface="Equip Light" panose="02000503000000020004" pitchFamily="2" charset="77"/>
              </a:defRPr>
            </a:lvl1pPr>
          </a:lstStyle>
          <a:p>
            <a:pPr lvl="0"/>
            <a:r>
              <a:rPr lang="en-GB" dirty="0"/>
              <a:t>Edit position</a:t>
            </a:r>
          </a:p>
        </p:txBody>
      </p:sp>
      <p:sp>
        <p:nvSpPr>
          <p:cNvPr id="24" name="Text Placeholder 7">
            <a:extLst>
              <a:ext uri="{FF2B5EF4-FFF2-40B4-BE49-F238E27FC236}">
                <a16:creationId xmlns:a16="http://schemas.microsoft.com/office/drawing/2014/main" id="{CEE37377-A5FF-9646-B596-C7E6C7268FEA}"/>
              </a:ext>
            </a:extLst>
          </p:cNvPr>
          <p:cNvSpPr>
            <a:spLocks noGrp="1"/>
          </p:cNvSpPr>
          <p:nvPr>
            <p:ph type="body" sz="quarter" idx="36" hasCustomPrompt="1"/>
          </p:nvPr>
        </p:nvSpPr>
        <p:spPr>
          <a:xfrm>
            <a:off x="7010399" y="4470756"/>
            <a:ext cx="2797200" cy="303536"/>
          </a:xfrm>
          <a:prstGeom prst="rect">
            <a:avLst/>
          </a:prstGeom>
        </p:spPr>
        <p:txBody>
          <a:bodyPr wrap="square" tIns="72000" anchor="t">
            <a:spAutoFit/>
          </a:bodyPr>
          <a:lstStyle>
            <a:lvl1pPr marL="0" indent="0">
              <a:lnSpc>
                <a:spcPct val="100000"/>
              </a:lnSpc>
              <a:buNone/>
              <a:defRPr sz="1200" b="1" i="0">
                <a:solidFill>
                  <a:schemeClr val="accent1"/>
                </a:solidFill>
                <a:latin typeface="Equip Extended" panose="02000503030000020004" pitchFamily="2" charset="77"/>
              </a:defRPr>
            </a:lvl1pPr>
          </a:lstStyle>
          <a:p>
            <a:pPr lvl="0"/>
            <a:r>
              <a:rPr lang="en-GB" dirty="0"/>
              <a:t>Edit name</a:t>
            </a:r>
          </a:p>
        </p:txBody>
      </p:sp>
      <p:sp>
        <p:nvSpPr>
          <p:cNvPr id="31" name="Text Placeholder 7">
            <a:extLst>
              <a:ext uri="{FF2B5EF4-FFF2-40B4-BE49-F238E27FC236}">
                <a16:creationId xmlns:a16="http://schemas.microsoft.com/office/drawing/2014/main" id="{D30342F4-2876-3240-A7F5-9346EEB55FF4}"/>
              </a:ext>
            </a:extLst>
          </p:cNvPr>
          <p:cNvSpPr>
            <a:spLocks noGrp="1"/>
          </p:cNvSpPr>
          <p:nvPr>
            <p:ph type="body" sz="quarter" idx="37" hasCustomPrompt="1"/>
          </p:nvPr>
        </p:nvSpPr>
        <p:spPr>
          <a:xfrm>
            <a:off x="7010400" y="3412246"/>
            <a:ext cx="3862800" cy="857533"/>
          </a:xfrm>
          <a:prstGeom prst="rect">
            <a:avLst/>
          </a:prstGeom>
        </p:spPr>
        <p:txBody>
          <a:bodyPr wrap="square" tIns="72000" anchor="t">
            <a:spAutoFit/>
          </a:bodyPr>
          <a:lstStyle>
            <a:lvl1pPr marL="0" indent="0">
              <a:lnSpc>
                <a:spcPct val="100000"/>
              </a:lnSpc>
              <a:buNone/>
              <a:defRPr sz="12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33" name="Image">
            <a:extLst>
              <a:ext uri="{FF2B5EF4-FFF2-40B4-BE49-F238E27FC236}">
                <a16:creationId xmlns:a16="http://schemas.microsoft.com/office/drawing/2014/main" id="{A8684A1C-A560-DE49-AD50-647BDB254A86}"/>
              </a:ext>
            </a:extLst>
          </p:cNvPr>
          <p:cNvSpPr>
            <a:spLocks noGrp="1" noChangeAspect="1"/>
          </p:cNvSpPr>
          <p:nvPr>
            <p:ph type="pic" sz="quarter" idx="38"/>
          </p:nvPr>
        </p:nvSpPr>
        <p:spPr>
          <a:xfrm>
            <a:off x="10094809" y="4365967"/>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17" name="Text Placeholder 7">
            <a:extLst>
              <a:ext uri="{FF2B5EF4-FFF2-40B4-BE49-F238E27FC236}">
                <a16:creationId xmlns:a16="http://schemas.microsoft.com/office/drawing/2014/main" id="{C4E74E73-E5E9-9A4B-B770-38AF5E5DD240}"/>
              </a:ext>
            </a:extLst>
          </p:cNvPr>
          <p:cNvSpPr>
            <a:spLocks noGrp="1"/>
          </p:cNvSpPr>
          <p:nvPr>
            <p:ph type="body" sz="quarter" idx="10" hasCustomPrompt="1"/>
          </p:nvPr>
        </p:nvSpPr>
        <p:spPr>
          <a:xfrm>
            <a:off x="639385" y="5876515"/>
            <a:ext cx="4332213" cy="498475"/>
          </a:xfrm>
        </p:spPr>
        <p:txBody>
          <a:bodyPr anchor="ctr">
            <a:normAutofit/>
          </a:bodyPr>
          <a:lstStyle>
            <a:lvl1pPr marL="0" indent="0">
              <a:buNone/>
              <a:defRPr sz="1000" b="0" i="0">
                <a:solidFill>
                  <a:schemeClr val="bg2"/>
                </a:solidFill>
                <a:latin typeface="Equip Extended Light" panose="02000503000000020004" pitchFamily="2" charset="77"/>
              </a:defRPr>
            </a:lvl1pPr>
          </a:lstStyle>
          <a:p>
            <a:pPr lvl="0"/>
            <a:r>
              <a:rPr lang="en-GB" dirty="0"/>
              <a:t>Edit Footnote</a:t>
            </a:r>
          </a:p>
        </p:txBody>
      </p:sp>
      <p:sp>
        <p:nvSpPr>
          <p:cNvPr id="26" name="Content Placeholder 5">
            <a:extLst>
              <a:ext uri="{FF2B5EF4-FFF2-40B4-BE49-F238E27FC236}">
                <a16:creationId xmlns:a16="http://schemas.microsoft.com/office/drawing/2014/main" id="{687D0E9D-AC0E-0C40-84D7-30F7F044763B}"/>
              </a:ext>
            </a:extLst>
          </p:cNvPr>
          <p:cNvSpPr>
            <a:spLocks noGrp="1"/>
          </p:cNvSpPr>
          <p:nvPr>
            <p:ph sz="quarter" idx="11"/>
          </p:nvPr>
        </p:nvSpPr>
        <p:spPr>
          <a:xfrm>
            <a:off x="626400" y="1602250"/>
            <a:ext cx="4332213" cy="402408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T"/>
          </a:p>
        </p:txBody>
      </p:sp>
      <p:sp>
        <p:nvSpPr>
          <p:cNvPr id="27" name="Title 1">
            <a:extLst>
              <a:ext uri="{FF2B5EF4-FFF2-40B4-BE49-F238E27FC236}">
                <a16:creationId xmlns:a16="http://schemas.microsoft.com/office/drawing/2014/main" id="{70F09E0D-5EBD-9240-BAA8-80440A6FA27A}"/>
              </a:ext>
            </a:extLst>
          </p:cNvPr>
          <p:cNvSpPr>
            <a:spLocks noGrp="1"/>
          </p:cNvSpPr>
          <p:nvPr>
            <p:ph type="title" hasCustomPrompt="1"/>
          </p:nvPr>
        </p:nvSpPr>
        <p:spPr>
          <a:xfrm>
            <a:off x="626400" y="481125"/>
            <a:ext cx="4332212" cy="488201"/>
          </a:xfrm>
          <a:prstGeom prst="rect">
            <a:avLst/>
          </a:prstGeom>
        </p:spPr>
        <p:txBody>
          <a:bodyPr wrap="square" tIns="72000" anchor="t">
            <a:spAutoFit/>
          </a:bodyPr>
          <a:lstStyle>
            <a:lvl1pPr>
              <a:lnSpc>
                <a:spcPct val="100000"/>
              </a:lnSpc>
              <a:defRPr sz="2400" b="1" i="0">
                <a:solidFill>
                  <a:schemeClr val="tx1"/>
                </a:solidFill>
                <a:latin typeface="Equip Extended" panose="02000503030000020004" pitchFamily="2" charset="77"/>
              </a:defRPr>
            </a:lvl1pPr>
          </a:lstStyle>
          <a:p>
            <a:r>
              <a:rPr lang="en-GB" dirty="0"/>
              <a:t>Edit title</a:t>
            </a:r>
            <a:endParaRPr lang="en-PT" dirty="0"/>
          </a:p>
        </p:txBody>
      </p:sp>
      <p:sp>
        <p:nvSpPr>
          <p:cNvPr id="28" name="Text Placeholder 7">
            <a:extLst>
              <a:ext uri="{FF2B5EF4-FFF2-40B4-BE49-F238E27FC236}">
                <a16:creationId xmlns:a16="http://schemas.microsoft.com/office/drawing/2014/main" id="{CEAD30E0-4523-D945-A80B-BD0036983D2D}"/>
              </a:ext>
            </a:extLst>
          </p:cNvPr>
          <p:cNvSpPr>
            <a:spLocks noGrp="1"/>
          </p:cNvSpPr>
          <p:nvPr>
            <p:ph type="body" sz="quarter" idx="29" hasCustomPrompt="1"/>
          </p:nvPr>
        </p:nvSpPr>
        <p:spPr>
          <a:xfrm>
            <a:off x="626401" y="930188"/>
            <a:ext cx="4332211" cy="365091"/>
          </a:xfrm>
          <a:prstGeom prst="rect">
            <a:avLst/>
          </a:prstGeom>
        </p:spPr>
        <p:txBody>
          <a:bodyPr wrap="square" tIns="72000" anchor="t">
            <a:spAutoFit/>
          </a:bodyPr>
          <a:lstStyle>
            <a:lvl1pPr marL="0" indent="0">
              <a:lnSpc>
                <a:spcPct val="100000"/>
              </a:lnSpc>
              <a:buNone/>
              <a:defRPr sz="1600" b="0" i="0">
                <a:solidFill>
                  <a:schemeClr val="tx1"/>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193907679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2_4_Info Quotes Purpl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FA87CDB-10A3-0E42-8920-0747E24E9DEE}"/>
              </a:ext>
            </a:extLst>
          </p:cNvPr>
          <p:cNvSpPr/>
          <p:nvPr userDrawn="1"/>
        </p:nvSpPr>
        <p:spPr>
          <a:xfrm>
            <a:off x="5691598" y="0"/>
            <a:ext cx="6500402" cy="6858000"/>
          </a:xfrm>
          <a:prstGeom prst="rect">
            <a:avLst/>
          </a:prstGeom>
          <a:solidFill>
            <a:srgbClr val="2E00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T"/>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7010399" y="2602167"/>
            <a:ext cx="2797200" cy="288147"/>
          </a:xfrm>
          <a:prstGeom prst="rect">
            <a:avLst/>
          </a:prstGeom>
        </p:spPr>
        <p:txBody>
          <a:bodyPr wrap="square" tIns="72000" anchor="t">
            <a:spAutoFit/>
          </a:bodyPr>
          <a:lstStyle>
            <a:lvl1pPr marL="0" indent="0">
              <a:lnSpc>
                <a:spcPct val="100000"/>
              </a:lnSpc>
              <a:spcBef>
                <a:spcPts val="1000"/>
              </a:spcBef>
              <a:buNone/>
              <a:defRPr sz="1100" b="0" i="0">
                <a:solidFill>
                  <a:schemeClr val="bg1"/>
                </a:solidFill>
                <a:latin typeface="Equip Light" panose="02000503000000020004" pitchFamily="2" charset="77"/>
              </a:defRPr>
            </a:lvl1pPr>
          </a:lstStyle>
          <a:p>
            <a:pPr lvl="0"/>
            <a:r>
              <a:rPr lang="en-GB" dirty="0"/>
              <a:t>Edit position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7010399" y="2278733"/>
            <a:ext cx="2797200" cy="303536"/>
          </a:xfrm>
          <a:prstGeom prst="rect">
            <a:avLst/>
          </a:prstGeom>
        </p:spPr>
        <p:txBody>
          <a:bodyPr wrap="square" tIns="72000" anchor="t">
            <a:spAutoFit/>
          </a:bodyPr>
          <a:lstStyle>
            <a:lvl1pPr marL="0" indent="0">
              <a:lnSpc>
                <a:spcPct val="100000"/>
              </a:lnSpc>
              <a:buNone/>
              <a:defRPr sz="1200" b="1" i="0">
                <a:solidFill>
                  <a:schemeClr val="accent1"/>
                </a:solidFill>
                <a:latin typeface="Equip Extended" panose="02000503030000020004" pitchFamily="2" charset="77"/>
              </a:defRPr>
            </a:lvl1pPr>
          </a:lstStyle>
          <a:p>
            <a:pPr lvl="0"/>
            <a:r>
              <a:rPr lang="en-GB" dirty="0"/>
              <a:t>Edit name</a:t>
            </a:r>
          </a:p>
        </p:txBody>
      </p:sp>
      <p:sp>
        <p:nvSpPr>
          <p:cNvPr id="3" name="TextBox 2">
            <a:extLst>
              <a:ext uri="{FF2B5EF4-FFF2-40B4-BE49-F238E27FC236}">
                <a16:creationId xmlns:a16="http://schemas.microsoft.com/office/drawing/2014/main" id="{887C61D2-B01E-A14D-A3C4-B70E84D40EC0}"/>
              </a:ext>
            </a:extLst>
          </p:cNvPr>
          <p:cNvSpPr txBox="1"/>
          <p:nvPr userDrawn="1"/>
        </p:nvSpPr>
        <p:spPr>
          <a:xfrm>
            <a:off x="6333156" y="326194"/>
            <a:ext cx="630301" cy="1323439"/>
          </a:xfrm>
          <a:prstGeom prst="rect">
            <a:avLst/>
          </a:prstGeom>
          <a:noFill/>
        </p:spPr>
        <p:txBody>
          <a:bodyPr wrap="none" rtlCol="0">
            <a:spAutoFit/>
          </a:bodyPr>
          <a:lstStyle/>
          <a:p>
            <a:r>
              <a:rPr lang="en-PT" sz="8000" b="1" i="0" dirty="0">
                <a:solidFill>
                  <a:schemeClr val="accent1"/>
                </a:solidFill>
                <a:latin typeface="Equip Extended" panose="02000503030000020004" pitchFamily="2" charset="77"/>
              </a:rPr>
              <a:t>“</a:t>
            </a:r>
          </a:p>
        </p:txBody>
      </p:sp>
      <p:sp>
        <p:nvSpPr>
          <p:cNvPr id="20" name="TextBox 19">
            <a:extLst>
              <a:ext uri="{FF2B5EF4-FFF2-40B4-BE49-F238E27FC236}">
                <a16:creationId xmlns:a16="http://schemas.microsoft.com/office/drawing/2014/main" id="{649D3518-BE06-3C4F-9B82-13D47749E849}"/>
              </a:ext>
            </a:extLst>
          </p:cNvPr>
          <p:cNvSpPr txBox="1"/>
          <p:nvPr userDrawn="1"/>
        </p:nvSpPr>
        <p:spPr>
          <a:xfrm>
            <a:off x="10925052" y="5626330"/>
            <a:ext cx="628698" cy="1323439"/>
          </a:xfrm>
          <a:prstGeom prst="rect">
            <a:avLst/>
          </a:prstGeom>
          <a:noFill/>
        </p:spPr>
        <p:txBody>
          <a:bodyPr wrap="none" rtlCol="0" anchor="b">
            <a:noAutofit/>
          </a:bodyPr>
          <a:lstStyle/>
          <a:p>
            <a:r>
              <a:rPr lang="en-PT" sz="8000" b="1" i="0" dirty="0">
                <a:solidFill>
                  <a:schemeClr val="accent1"/>
                </a:solidFill>
                <a:latin typeface="Equip Extended" panose="02000503030000020004" pitchFamily="2" charset="77"/>
              </a:rPr>
              <a:t>”</a:t>
            </a:r>
          </a:p>
        </p:txBody>
      </p:sp>
      <p:sp>
        <p:nvSpPr>
          <p:cNvPr id="21" name="Text Placeholder 7">
            <a:extLst>
              <a:ext uri="{FF2B5EF4-FFF2-40B4-BE49-F238E27FC236}">
                <a16:creationId xmlns:a16="http://schemas.microsoft.com/office/drawing/2014/main" id="{C1B2D925-6381-9A47-8EBA-795195C8ABB8}"/>
              </a:ext>
            </a:extLst>
          </p:cNvPr>
          <p:cNvSpPr>
            <a:spLocks noGrp="1"/>
          </p:cNvSpPr>
          <p:nvPr>
            <p:ph type="body" sz="quarter" idx="34" hasCustomPrompt="1"/>
          </p:nvPr>
        </p:nvSpPr>
        <p:spPr>
          <a:xfrm>
            <a:off x="7010400" y="1220223"/>
            <a:ext cx="3862800" cy="857533"/>
          </a:xfrm>
          <a:prstGeom prst="rect">
            <a:avLst/>
          </a:prstGeom>
        </p:spPr>
        <p:txBody>
          <a:bodyPr wrap="square" tIns="72000" anchor="t">
            <a:spAutoFit/>
          </a:bodyPr>
          <a:lstStyle>
            <a:lvl1pPr marL="0" indent="0">
              <a:lnSpc>
                <a:spcPct val="100000"/>
              </a:lnSpc>
              <a:buNone/>
              <a:defRPr sz="12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22" name="Image">
            <a:extLst>
              <a:ext uri="{FF2B5EF4-FFF2-40B4-BE49-F238E27FC236}">
                <a16:creationId xmlns:a16="http://schemas.microsoft.com/office/drawing/2014/main" id="{822A80EC-B1B0-3442-829C-CAFABB882D10}"/>
              </a:ext>
            </a:extLst>
          </p:cNvPr>
          <p:cNvSpPr>
            <a:spLocks noGrp="1" noChangeAspect="1"/>
          </p:cNvSpPr>
          <p:nvPr>
            <p:ph type="pic" sz="quarter" idx="30"/>
          </p:nvPr>
        </p:nvSpPr>
        <p:spPr>
          <a:xfrm>
            <a:off x="10094809" y="2173944"/>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23" name="Text Placeholder 7">
            <a:extLst>
              <a:ext uri="{FF2B5EF4-FFF2-40B4-BE49-F238E27FC236}">
                <a16:creationId xmlns:a16="http://schemas.microsoft.com/office/drawing/2014/main" id="{8355F0FD-0400-F544-A20A-FFD2420BD67F}"/>
              </a:ext>
            </a:extLst>
          </p:cNvPr>
          <p:cNvSpPr>
            <a:spLocks noGrp="1"/>
          </p:cNvSpPr>
          <p:nvPr>
            <p:ph type="body" sz="quarter" idx="35" hasCustomPrompt="1"/>
          </p:nvPr>
        </p:nvSpPr>
        <p:spPr>
          <a:xfrm>
            <a:off x="7010399" y="4794190"/>
            <a:ext cx="2797200" cy="288147"/>
          </a:xfrm>
          <a:prstGeom prst="rect">
            <a:avLst/>
          </a:prstGeom>
        </p:spPr>
        <p:txBody>
          <a:bodyPr wrap="square" tIns="72000" anchor="t">
            <a:spAutoFit/>
          </a:bodyPr>
          <a:lstStyle>
            <a:lvl1pPr marL="0" indent="0">
              <a:lnSpc>
                <a:spcPct val="100000"/>
              </a:lnSpc>
              <a:spcBef>
                <a:spcPts val="1000"/>
              </a:spcBef>
              <a:buNone/>
              <a:defRPr sz="1100" b="0" i="0">
                <a:solidFill>
                  <a:schemeClr val="bg1"/>
                </a:solidFill>
                <a:latin typeface="Equip Light" panose="02000503000000020004" pitchFamily="2" charset="77"/>
              </a:defRPr>
            </a:lvl1pPr>
          </a:lstStyle>
          <a:p>
            <a:pPr lvl="0"/>
            <a:r>
              <a:rPr lang="en-GB" dirty="0"/>
              <a:t>Edit position</a:t>
            </a:r>
          </a:p>
        </p:txBody>
      </p:sp>
      <p:sp>
        <p:nvSpPr>
          <p:cNvPr id="24" name="Text Placeholder 7">
            <a:extLst>
              <a:ext uri="{FF2B5EF4-FFF2-40B4-BE49-F238E27FC236}">
                <a16:creationId xmlns:a16="http://schemas.microsoft.com/office/drawing/2014/main" id="{CEE37377-A5FF-9646-B596-C7E6C7268FEA}"/>
              </a:ext>
            </a:extLst>
          </p:cNvPr>
          <p:cNvSpPr>
            <a:spLocks noGrp="1"/>
          </p:cNvSpPr>
          <p:nvPr>
            <p:ph type="body" sz="quarter" idx="36" hasCustomPrompt="1"/>
          </p:nvPr>
        </p:nvSpPr>
        <p:spPr>
          <a:xfrm>
            <a:off x="7010399" y="4470756"/>
            <a:ext cx="2797200" cy="303536"/>
          </a:xfrm>
          <a:prstGeom prst="rect">
            <a:avLst/>
          </a:prstGeom>
        </p:spPr>
        <p:txBody>
          <a:bodyPr wrap="square" tIns="72000" anchor="t">
            <a:spAutoFit/>
          </a:bodyPr>
          <a:lstStyle>
            <a:lvl1pPr marL="0" indent="0">
              <a:lnSpc>
                <a:spcPct val="100000"/>
              </a:lnSpc>
              <a:buNone/>
              <a:defRPr sz="1200" b="1" i="0">
                <a:solidFill>
                  <a:schemeClr val="accent1"/>
                </a:solidFill>
                <a:latin typeface="Equip Extended" panose="02000503030000020004" pitchFamily="2" charset="77"/>
              </a:defRPr>
            </a:lvl1pPr>
          </a:lstStyle>
          <a:p>
            <a:pPr lvl="0"/>
            <a:r>
              <a:rPr lang="en-GB" dirty="0"/>
              <a:t>Edit name</a:t>
            </a:r>
          </a:p>
        </p:txBody>
      </p:sp>
      <p:sp>
        <p:nvSpPr>
          <p:cNvPr id="31" name="Text Placeholder 7">
            <a:extLst>
              <a:ext uri="{FF2B5EF4-FFF2-40B4-BE49-F238E27FC236}">
                <a16:creationId xmlns:a16="http://schemas.microsoft.com/office/drawing/2014/main" id="{D30342F4-2876-3240-A7F5-9346EEB55FF4}"/>
              </a:ext>
            </a:extLst>
          </p:cNvPr>
          <p:cNvSpPr>
            <a:spLocks noGrp="1"/>
          </p:cNvSpPr>
          <p:nvPr>
            <p:ph type="body" sz="quarter" idx="37" hasCustomPrompt="1"/>
          </p:nvPr>
        </p:nvSpPr>
        <p:spPr>
          <a:xfrm>
            <a:off x="7010400" y="3412246"/>
            <a:ext cx="3862800" cy="857533"/>
          </a:xfrm>
          <a:prstGeom prst="rect">
            <a:avLst/>
          </a:prstGeom>
        </p:spPr>
        <p:txBody>
          <a:bodyPr wrap="square" tIns="72000" anchor="t">
            <a:spAutoFit/>
          </a:bodyPr>
          <a:lstStyle>
            <a:lvl1pPr marL="0" indent="0">
              <a:lnSpc>
                <a:spcPct val="100000"/>
              </a:lnSpc>
              <a:buNone/>
              <a:defRPr sz="12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33" name="Image">
            <a:extLst>
              <a:ext uri="{FF2B5EF4-FFF2-40B4-BE49-F238E27FC236}">
                <a16:creationId xmlns:a16="http://schemas.microsoft.com/office/drawing/2014/main" id="{A8684A1C-A560-DE49-AD50-647BDB254A86}"/>
              </a:ext>
            </a:extLst>
          </p:cNvPr>
          <p:cNvSpPr>
            <a:spLocks noGrp="1" noChangeAspect="1"/>
          </p:cNvSpPr>
          <p:nvPr>
            <p:ph type="pic" sz="quarter" idx="38"/>
          </p:nvPr>
        </p:nvSpPr>
        <p:spPr>
          <a:xfrm>
            <a:off x="10094809" y="4365967"/>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17" name="Text Placeholder 7">
            <a:extLst>
              <a:ext uri="{FF2B5EF4-FFF2-40B4-BE49-F238E27FC236}">
                <a16:creationId xmlns:a16="http://schemas.microsoft.com/office/drawing/2014/main" id="{C4E74E73-E5E9-9A4B-B770-38AF5E5DD240}"/>
              </a:ext>
            </a:extLst>
          </p:cNvPr>
          <p:cNvSpPr>
            <a:spLocks noGrp="1"/>
          </p:cNvSpPr>
          <p:nvPr>
            <p:ph type="body" sz="quarter" idx="10" hasCustomPrompt="1"/>
          </p:nvPr>
        </p:nvSpPr>
        <p:spPr>
          <a:xfrm>
            <a:off x="639385" y="5876515"/>
            <a:ext cx="4332213" cy="498475"/>
          </a:xfrm>
        </p:spPr>
        <p:txBody>
          <a:bodyPr anchor="ctr">
            <a:normAutofit/>
          </a:bodyPr>
          <a:lstStyle>
            <a:lvl1pPr marL="0" indent="0">
              <a:buNone/>
              <a:defRPr sz="1000" b="0" i="0">
                <a:solidFill>
                  <a:schemeClr val="bg2"/>
                </a:solidFill>
                <a:latin typeface="Equip Extended Light" panose="02000503000000020004" pitchFamily="2" charset="77"/>
              </a:defRPr>
            </a:lvl1pPr>
          </a:lstStyle>
          <a:p>
            <a:pPr lvl="0"/>
            <a:r>
              <a:rPr lang="en-GB" dirty="0"/>
              <a:t>Edit Footnote</a:t>
            </a:r>
          </a:p>
        </p:txBody>
      </p:sp>
      <p:sp>
        <p:nvSpPr>
          <p:cNvPr id="26" name="Content Placeholder 5">
            <a:extLst>
              <a:ext uri="{FF2B5EF4-FFF2-40B4-BE49-F238E27FC236}">
                <a16:creationId xmlns:a16="http://schemas.microsoft.com/office/drawing/2014/main" id="{687D0E9D-AC0E-0C40-84D7-30F7F044763B}"/>
              </a:ext>
            </a:extLst>
          </p:cNvPr>
          <p:cNvSpPr>
            <a:spLocks noGrp="1"/>
          </p:cNvSpPr>
          <p:nvPr>
            <p:ph sz="quarter" idx="11"/>
          </p:nvPr>
        </p:nvSpPr>
        <p:spPr>
          <a:xfrm>
            <a:off x="626400" y="1602250"/>
            <a:ext cx="4332213" cy="402408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T"/>
          </a:p>
        </p:txBody>
      </p:sp>
      <p:sp>
        <p:nvSpPr>
          <p:cNvPr id="27" name="Title 1">
            <a:extLst>
              <a:ext uri="{FF2B5EF4-FFF2-40B4-BE49-F238E27FC236}">
                <a16:creationId xmlns:a16="http://schemas.microsoft.com/office/drawing/2014/main" id="{70F09E0D-5EBD-9240-BAA8-80440A6FA27A}"/>
              </a:ext>
            </a:extLst>
          </p:cNvPr>
          <p:cNvSpPr>
            <a:spLocks noGrp="1"/>
          </p:cNvSpPr>
          <p:nvPr>
            <p:ph type="title" hasCustomPrompt="1"/>
          </p:nvPr>
        </p:nvSpPr>
        <p:spPr>
          <a:xfrm>
            <a:off x="626400" y="481125"/>
            <a:ext cx="4332212" cy="488201"/>
          </a:xfrm>
          <a:prstGeom prst="rect">
            <a:avLst/>
          </a:prstGeom>
        </p:spPr>
        <p:txBody>
          <a:bodyPr wrap="square" tIns="72000" anchor="t">
            <a:spAutoFit/>
          </a:bodyPr>
          <a:lstStyle>
            <a:lvl1pPr>
              <a:lnSpc>
                <a:spcPct val="100000"/>
              </a:lnSpc>
              <a:defRPr sz="2400" b="1" i="0">
                <a:solidFill>
                  <a:schemeClr val="tx1"/>
                </a:solidFill>
                <a:latin typeface="Equip Extended" panose="02000503030000020004" pitchFamily="2" charset="77"/>
              </a:defRPr>
            </a:lvl1pPr>
          </a:lstStyle>
          <a:p>
            <a:r>
              <a:rPr lang="en-GB" dirty="0"/>
              <a:t>Edit title</a:t>
            </a:r>
            <a:endParaRPr lang="en-PT" dirty="0"/>
          </a:p>
        </p:txBody>
      </p:sp>
      <p:sp>
        <p:nvSpPr>
          <p:cNvPr id="28" name="Text Placeholder 7">
            <a:extLst>
              <a:ext uri="{FF2B5EF4-FFF2-40B4-BE49-F238E27FC236}">
                <a16:creationId xmlns:a16="http://schemas.microsoft.com/office/drawing/2014/main" id="{CEAD30E0-4523-D945-A80B-BD0036983D2D}"/>
              </a:ext>
            </a:extLst>
          </p:cNvPr>
          <p:cNvSpPr>
            <a:spLocks noGrp="1"/>
          </p:cNvSpPr>
          <p:nvPr>
            <p:ph type="body" sz="quarter" idx="29" hasCustomPrompt="1"/>
          </p:nvPr>
        </p:nvSpPr>
        <p:spPr>
          <a:xfrm>
            <a:off x="626401" y="930188"/>
            <a:ext cx="4332211" cy="365091"/>
          </a:xfrm>
          <a:prstGeom prst="rect">
            <a:avLst/>
          </a:prstGeom>
        </p:spPr>
        <p:txBody>
          <a:bodyPr wrap="square" tIns="72000" anchor="t">
            <a:spAutoFit/>
          </a:bodyPr>
          <a:lstStyle>
            <a:lvl1pPr marL="0" indent="0">
              <a:lnSpc>
                <a:spcPct val="100000"/>
              </a:lnSpc>
              <a:buNone/>
              <a:defRPr sz="1600" b="0" i="0">
                <a:solidFill>
                  <a:schemeClr val="tx1"/>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62704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2_Section Big Title Blue">
    <p:bg>
      <p:bgPr>
        <a:solidFill>
          <a:srgbClr val="09294D"/>
        </a:solidFill>
        <a:effectLst/>
      </p:bgPr>
    </p:bg>
    <p:spTree>
      <p:nvGrpSpPr>
        <p:cNvPr id="1" name=""/>
        <p:cNvGrpSpPr/>
        <p:nvPr/>
      </p:nvGrpSpPr>
      <p:grpSpPr>
        <a:xfrm>
          <a:off x="0" y="0"/>
          <a:ext cx="0" cy="0"/>
          <a:chOff x="0" y="0"/>
          <a:chExt cx="0" cy="0"/>
        </a:xfrm>
      </p:grpSpPr>
      <p:pic>
        <p:nvPicPr>
          <p:cNvPr id="8" name="r1Artboard 3 copy 7edsw.pdf" descr="r1Artboard 3 copy 7edsw.pdf">
            <a:extLst>
              <a:ext uri="{FF2B5EF4-FFF2-40B4-BE49-F238E27FC236}">
                <a16:creationId xmlns:a16="http://schemas.microsoft.com/office/drawing/2014/main" id="{DB2CB175-7699-BF45-8858-F8C4DBF892A4}"/>
              </a:ext>
            </a:extLst>
          </p:cNvPr>
          <p:cNvPicPr>
            <a:picLocks noChangeAspect="1"/>
          </p:cNvPicPr>
          <p:nvPr userDrawn="1"/>
        </p:nvPicPr>
        <p:blipFill rotWithShape="1">
          <a:blip r:embed="rId2" cstate="screen">
            <a:alphaModFix amt="60000"/>
            <a:extLst>
              <a:ext uri="{28A0092B-C50C-407E-A947-70E740481C1C}">
                <a14:useLocalDpi xmlns:a14="http://schemas.microsoft.com/office/drawing/2010/main"/>
              </a:ext>
            </a:extLst>
          </a:blip>
          <a:srcRect/>
          <a:stretch/>
        </p:blipFill>
        <p:spPr>
          <a:xfrm>
            <a:off x="3789600" y="0"/>
            <a:ext cx="8402400" cy="6858000"/>
          </a:xfrm>
          <a:prstGeom prst="rect">
            <a:avLst/>
          </a:prstGeom>
          <a:ln w="12700">
            <a:miter lim="400000"/>
          </a:ln>
        </p:spPr>
      </p:pic>
      <p:pic>
        <p:nvPicPr>
          <p:cNvPr id="3" name="Graphic 2">
            <a:extLst>
              <a:ext uri="{FF2B5EF4-FFF2-40B4-BE49-F238E27FC236}">
                <a16:creationId xmlns:a16="http://schemas.microsoft.com/office/drawing/2014/main" id="{73A8F63C-93A7-DA4F-8C8B-03DCFB7B5A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0000" y="1"/>
            <a:ext cx="1980000" cy="1485001"/>
          </a:xfrm>
          <a:prstGeom prst="rect">
            <a:avLst/>
          </a:prstGeom>
        </p:spPr>
      </p:pic>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668395"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sp>
        <p:nvSpPr>
          <p:cNvPr id="12" name="Title 1">
            <a:extLst>
              <a:ext uri="{FF2B5EF4-FFF2-40B4-BE49-F238E27FC236}">
                <a16:creationId xmlns:a16="http://schemas.microsoft.com/office/drawing/2014/main" id="{29D59645-33BD-F041-9140-5802DD717353}"/>
              </a:ext>
            </a:extLst>
          </p:cNvPr>
          <p:cNvSpPr>
            <a:spLocks noGrp="1"/>
          </p:cNvSpPr>
          <p:nvPr>
            <p:ph type="title" hasCustomPrompt="1"/>
          </p:nvPr>
        </p:nvSpPr>
        <p:spPr>
          <a:xfrm>
            <a:off x="611120" y="3068554"/>
            <a:ext cx="9767782" cy="1032014"/>
          </a:xfrm>
          <a:prstGeom prst="rect">
            <a:avLst/>
          </a:prstGeom>
        </p:spPr>
        <p:txBody>
          <a:bodyPr anchor="b">
            <a:spAutoFit/>
          </a:bodyPr>
          <a:lstStyle>
            <a:lvl1pPr>
              <a:lnSpc>
                <a:spcPct val="80000"/>
              </a:lnSpc>
              <a:defRPr sz="7200" b="1" i="0">
                <a:solidFill>
                  <a:schemeClr val="bg1"/>
                </a:solidFill>
                <a:latin typeface="Equip Extended" panose="02000503030000020004" pitchFamily="2" charset="77"/>
              </a:defRPr>
            </a:lvl1pPr>
          </a:lstStyle>
          <a:p>
            <a:r>
              <a:rPr lang="en-GB" dirty="0"/>
              <a:t>Edit title</a:t>
            </a:r>
            <a:endParaRPr lang="en-PT" dirty="0"/>
          </a:p>
        </p:txBody>
      </p:sp>
      <p:sp>
        <p:nvSpPr>
          <p:cNvPr id="11" name="Text Placeholder 7">
            <a:extLst>
              <a:ext uri="{FF2B5EF4-FFF2-40B4-BE49-F238E27FC236}">
                <a16:creationId xmlns:a16="http://schemas.microsoft.com/office/drawing/2014/main" id="{3DA0C077-5EC7-6940-8AED-92F032F44DAA}"/>
              </a:ext>
            </a:extLst>
          </p:cNvPr>
          <p:cNvSpPr>
            <a:spLocks noGrp="1"/>
          </p:cNvSpPr>
          <p:nvPr>
            <p:ph type="body" sz="quarter" idx="12" hasCustomPrompt="1"/>
          </p:nvPr>
        </p:nvSpPr>
        <p:spPr>
          <a:xfrm>
            <a:off x="639386" y="4407492"/>
            <a:ext cx="9767782" cy="462998"/>
          </a:xfrm>
        </p:spPr>
        <p:txBody>
          <a:bodyPr tIns="108000" anchor="t">
            <a:spAutoFit/>
          </a:bodyPr>
          <a:lstStyle>
            <a:lvl1pPr marL="0" indent="0">
              <a:lnSpc>
                <a:spcPct val="100000"/>
              </a:lnSpc>
              <a:buNone/>
              <a:defRPr sz="2000" b="0" i="0">
                <a:solidFill>
                  <a:schemeClr val="bg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211323418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1_Presenter">
    <p:bg>
      <p:bgPr>
        <a:solidFill>
          <a:schemeClr val="bg1"/>
        </a:solidFill>
        <a:effectLst/>
      </p:bgPr>
    </p:bg>
    <p:spTree>
      <p:nvGrpSpPr>
        <p:cNvPr id="1" name=""/>
        <p:cNvGrpSpPr/>
        <p:nvPr/>
      </p:nvGrpSpPr>
      <p:grpSpPr>
        <a:xfrm>
          <a:off x="0" y="0"/>
          <a:ext cx="0" cy="0"/>
          <a:chOff x="0" y="0"/>
          <a:chExt cx="0" cy="0"/>
        </a:xfrm>
      </p:grpSpPr>
      <p:pic>
        <p:nvPicPr>
          <p:cNvPr id="25" name="r1Artboard 2edsw.pdf" descr="r1Artboard 2edsw.pdf">
            <a:extLst>
              <a:ext uri="{FF2B5EF4-FFF2-40B4-BE49-F238E27FC236}">
                <a16:creationId xmlns:a16="http://schemas.microsoft.com/office/drawing/2014/main" id="{26EA4B65-F354-BD45-A431-FFC265BFA1DE}"/>
              </a:ext>
            </a:extLst>
          </p:cNvPr>
          <p:cNvPicPr>
            <a:picLocks noChangeAspect="1"/>
          </p:cNvPicPr>
          <p:nvPr userDrawn="1"/>
        </p:nvPicPr>
        <p:blipFill rotWithShape="1">
          <a:blip r:embed="rId2">
            <a:alphaModFix amt="13000"/>
          </a:blip>
          <a:srcRect l="26596" b="37450"/>
          <a:stretch/>
        </p:blipFill>
        <p:spPr>
          <a:xfrm>
            <a:off x="0" y="3936274"/>
            <a:ext cx="4987211" cy="2921726"/>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2" name="Title 1">
            <a:extLst>
              <a:ext uri="{FF2B5EF4-FFF2-40B4-BE49-F238E27FC236}">
                <a16:creationId xmlns:a16="http://schemas.microsoft.com/office/drawing/2014/main" id="{E858A0AE-64B3-9A46-9934-8EC169C8ACA3}"/>
              </a:ext>
            </a:extLst>
          </p:cNvPr>
          <p:cNvSpPr>
            <a:spLocks noGrp="1"/>
          </p:cNvSpPr>
          <p:nvPr>
            <p:ph type="title" hasCustomPrompt="1"/>
          </p:nvPr>
        </p:nvSpPr>
        <p:spPr>
          <a:xfrm>
            <a:off x="4968000" y="2184640"/>
            <a:ext cx="5497200" cy="549757"/>
          </a:xfrm>
          <a:prstGeom prst="rect">
            <a:avLst/>
          </a:prstGeom>
        </p:spPr>
        <p:txBody>
          <a:bodyPr wrap="square" tIns="72000" anchor="b">
            <a:spAutoFit/>
          </a:bodyPr>
          <a:lstStyle>
            <a:lvl1pPr>
              <a:lnSpc>
                <a:spcPct val="100000"/>
              </a:lnSpc>
              <a:defRPr sz="2800" b="1" i="0">
                <a:solidFill>
                  <a:schemeClr val="tx1"/>
                </a:solidFill>
                <a:latin typeface="Equip Extended" panose="02000503030000020004" pitchFamily="2" charset="77"/>
              </a:defRPr>
            </a:lvl1pPr>
          </a:lstStyle>
          <a:p>
            <a:r>
              <a:rPr lang="en-GB" dirty="0"/>
              <a:t>Edit presenter name</a:t>
            </a:r>
            <a:endParaRPr lang="en-PT" dirty="0"/>
          </a:p>
        </p:txBody>
      </p:sp>
      <p:sp>
        <p:nvSpPr>
          <p:cNvPr id="19" name="Image">
            <a:extLst>
              <a:ext uri="{FF2B5EF4-FFF2-40B4-BE49-F238E27FC236}">
                <a16:creationId xmlns:a16="http://schemas.microsoft.com/office/drawing/2014/main" id="{46144688-C808-6349-8B8D-D1950044CF86}"/>
              </a:ext>
            </a:extLst>
          </p:cNvPr>
          <p:cNvSpPr>
            <a:spLocks noGrp="1" noChangeAspect="1"/>
          </p:cNvSpPr>
          <p:nvPr>
            <p:ph type="pic" sz="quarter" idx="33"/>
          </p:nvPr>
        </p:nvSpPr>
        <p:spPr>
          <a:xfrm>
            <a:off x="1728000" y="1497600"/>
            <a:ext cx="2880000" cy="2880000"/>
          </a:xfrm>
          <a:prstGeom prst="ellipse">
            <a:avLst/>
          </a:prstGeom>
          <a:effectLst>
            <a:softEdge rad="0"/>
          </a:effectLst>
        </p:spPr>
        <p:txBody>
          <a:bodyPr lIns="91439" tIns="45719" rIns="91439" bIns="45719">
            <a:noAutofit/>
          </a:bodyPr>
          <a:lstStyle>
            <a:lvl1pPr marL="0" indent="0">
              <a:buNone/>
              <a:defRPr>
                <a:noFill/>
              </a:defRPr>
            </a:lvl1pPr>
          </a:lstStyle>
          <a:p>
            <a:r>
              <a:rPr lang="en-GB"/>
              <a:t>Click icon to add picture</a:t>
            </a:r>
            <a:endParaRPr dirty="0"/>
          </a:p>
        </p:txBody>
      </p:sp>
      <p:sp>
        <p:nvSpPr>
          <p:cNvPr id="23" name="Text Placeholder 7">
            <a:extLst>
              <a:ext uri="{FF2B5EF4-FFF2-40B4-BE49-F238E27FC236}">
                <a16:creationId xmlns:a16="http://schemas.microsoft.com/office/drawing/2014/main" id="{53E2DAEE-C7DC-F043-BE94-094D16A69615}"/>
              </a:ext>
            </a:extLst>
          </p:cNvPr>
          <p:cNvSpPr>
            <a:spLocks noGrp="1"/>
          </p:cNvSpPr>
          <p:nvPr>
            <p:ph type="body" sz="quarter" idx="31" hasCustomPrompt="1"/>
          </p:nvPr>
        </p:nvSpPr>
        <p:spPr>
          <a:xfrm>
            <a:off x="4968000" y="2877957"/>
            <a:ext cx="5496000" cy="334313"/>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400" b="0" i="0">
                <a:solidFill>
                  <a:schemeClr val="tx1"/>
                </a:solidFill>
                <a:latin typeface="Equip Light" panose="02000503000000020004" pitchFamily="2" charset="77"/>
              </a:defRPr>
            </a:lvl1pPr>
          </a:lstStyle>
          <a:p>
            <a:pPr lvl="0"/>
            <a:r>
              <a:rPr lang="en-GB" dirty="0"/>
              <a:t>Edit position</a:t>
            </a:r>
          </a:p>
        </p:txBody>
      </p:sp>
      <p:sp>
        <p:nvSpPr>
          <p:cNvPr id="24" name="Text Placeholder 7">
            <a:extLst>
              <a:ext uri="{FF2B5EF4-FFF2-40B4-BE49-F238E27FC236}">
                <a16:creationId xmlns:a16="http://schemas.microsoft.com/office/drawing/2014/main" id="{32C581C7-8539-3445-8206-42D8C9D0B822}"/>
              </a:ext>
            </a:extLst>
          </p:cNvPr>
          <p:cNvSpPr>
            <a:spLocks noGrp="1"/>
          </p:cNvSpPr>
          <p:nvPr>
            <p:ph type="body" sz="quarter" idx="34" hasCustomPrompt="1"/>
          </p:nvPr>
        </p:nvSpPr>
        <p:spPr>
          <a:xfrm>
            <a:off x="4968000" y="3233749"/>
            <a:ext cx="5496000" cy="334313"/>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400" b="0" i="0">
                <a:solidFill>
                  <a:schemeClr val="tx1"/>
                </a:solidFill>
                <a:latin typeface="Equip Light" panose="02000503000000020004" pitchFamily="2" charset="77"/>
              </a:defRPr>
            </a:lvl1pPr>
          </a:lstStyle>
          <a:p>
            <a:pPr lvl="0"/>
            <a:r>
              <a:rPr lang="en-GB" dirty="0"/>
              <a:t>Edit e-mail address</a:t>
            </a:r>
          </a:p>
        </p:txBody>
      </p:sp>
      <p:sp>
        <p:nvSpPr>
          <p:cNvPr id="26" name="Text Placeholder 7">
            <a:extLst>
              <a:ext uri="{FF2B5EF4-FFF2-40B4-BE49-F238E27FC236}">
                <a16:creationId xmlns:a16="http://schemas.microsoft.com/office/drawing/2014/main" id="{C29918FB-C01F-D24A-A6B2-74875BF98E28}"/>
              </a:ext>
            </a:extLst>
          </p:cNvPr>
          <p:cNvSpPr>
            <a:spLocks noGrp="1"/>
          </p:cNvSpPr>
          <p:nvPr>
            <p:ph type="body" sz="quarter" idx="35" hasCustomPrompt="1"/>
          </p:nvPr>
        </p:nvSpPr>
        <p:spPr>
          <a:xfrm>
            <a:off x="4968000" y="3589541"/>
            <a:ext cx="5496000" cy="334313"/>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400" b="0" i="0">
                <a:solidFill>
                  <a:schemeClr val="tx1"/>
                </a:solidFill>
                <a:latin typeface="Equip Light" panose="02000503000000020004" pitchFamily="2" charset="77"/>
              </a:defRPr>
            </a:lvl1pPr>
          </a:lstStyle>
          <a:p>
            <a:pPr lvl="0"/>
            <a:r>
              <a:rPr lang="en-GB" dirty="0"/>
              <a:t>Edit social networks</a:t>
            </a:r>
          </a:p>
        </p:txBody>
      </p:sp>
      <p:sp>
        <p:nvSpPr>
          <p:cNvPr id="27" name="Text Placeholder 7">
            <a:extLst>
              <a:ext uri="{FF2B5EF4-FFF2-40B4-BE49-F238E27FC236}">
                <a16:creationId xmlns:a16="http://schemas.microsoft.com/office/drawing/2014/main" id="{ED6B39CA-A771-B745-857C-F277952DE3BD}"/>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Tree>
    <p:extLst>
      <p:ext uri="{BB962C8B-B14F-4D97-AF65-F5344CB8AC3E}">
        <p14:creationId xmlns:p14="http://schemas.microsoft.com/office/powerpoint/2010/main" val="335909416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4_1_Thank You White">
    <p:bg>
      <p:bgPr>
        <a:solidFill>
          <a:schemeClr val="bg1"/>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bg2"/>
                </a:solidFill>
                <a:latin typeface="Equip Extended Light" panose="02000503000000020004" pitchFamily="2" charset="77"/>
              </a:defRPr>
            </a:lvl1pPr>
          </a:lstStyle>
          <a:p>
            <a:pPr lvl="0"/>
            <a:r>
              <a:rPr lang="en-GB" dirty="0"/>
              <a:t>Edit Footnote</a:t>
            </a:r>
          </a:p>
        </p:txBody>
      </p:sp>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1" y="3174026"/>
            <a:ext cx="2894399" cy="509948"/>
          </a:xfrm>
          <a:prstGeom prst="rect">
            <a:avLst/>
          </a:prstGeom>
        </p:spPr>
        <p:txBody>
          <a:bodyPr wrap="square" anchor="ctr">
            <a:spAutoFit/>
          </a:bodyPr>
          <a:lstStyle>
            <a:lvl1pPr>
              <a:lnSpc>
                <a:spcPct val="80000"/>
              </a:lnSpc>
              <a:defRPr sz="3200" b="0" i="0">
                <a:solidFill>
                  <a:schemeClr val="tx1"/>
                </a:solidFill>
                <a:latin typeface="Equip Extended Medium" panose="0200060300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5379197"/>
            <a:ext cx="9767782" cy="370665"/>
          </a:xfrm>
        </p:spPr>
        <p:txBody>
          <a:bodyPr tIns="108000" anchor="ctr">
            <a:spAutoFit/>
          </a:bodyPr>
          <a:lstStyle>
            <a:lvl1pPr marL="0" indent="0">
              <a:lnSpc>
                <a:spcPct val="100000"/>
              </a:lnSpc>
              <a:buNone/>
              <a:defRPr sz="1400" b="0" i="0">
                <a:solidFill>
                  <a:schemeClr val="tx1"/>
                </a:solidFill>
                <a:latin typeface="Equip Extended Light" panose="02000503000000020004" pitchFamily="2" charset="77"/>
              </a:defRPr>
            </a:lvl1pPr>
          </a:lstStyle>
          <a:p>
            <a:pPr lvl="0"/>
            <a:r>
              <a:rPr lang="en-GB" dirty="0"/>
              <a:t>Edit description</a:t>
            </a:r>
          </a:p>
        </p:txBody>
      </p:sp>
      <p:pic>
        <p:nvPicPr>
          <p:cNvPr id="6" name="N_3D_transp-updated-color.png" descr="N_3D_transp-updated-color.png">
            <a:extLst>
              <a:ext uri="{FF2B5EF4-FFF2-40B4-BE49-F238E27FC236}">
                <a16:creationId xmlns:a16="http://schemas.microsoft.com/office/drawing/2014/main" id="{B15D0DE5-FF21-6849-BFE2-D55351637875}"/>
              </a:ext>
            </a:extLst>
          </p:cNvPr>
          <p:cNvPicPr>
            <a:picLocks noChangeAspect="1"/>
          </p:cNvPicPr>
          <p:nvPr userDrawn="1"/>
        </p:nvPicPr>
        <p:blipFill>
          <a:blip r:embed="rId2"/>
          <a:srcRect l="26275" t="24199" r="29122" b="27518"/>
          <a:stretch>
            <a:fillRect/>
          </a:stretch>
        </p:blipFill>
        <p:spPr>
          <a:xfrm>
            <a:off x="4225440" y="1997476"/>
            <a:ext cx="3741121" cy="2863048"/>
          </a:xfrm>
          <a:prstGeom prst="rect">
            <a:avLst/>
          </a:prstGeom>
          <a:ln w="12700">
            <a:miter lim="400000"/>
          </a:ln>
        </p:spPr>
      </p:pic>
    </p:spTree>
    <p:extLst>
      <p:ext uri="{BB962C8B-B14F-4D97-AF65-F5344CB8AC3E}">
        <p14:creationId xmlns:p14="http://schemas.microsoft.com/office/powerpoint/2010/main" val="256624027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4_2_Thank You Blue">
    <p:bg>
      <p:bgPr>
        <a:solidFill>
          <a:schemeClr val="tx2"/>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accent3"/>
                </a:solidFill>
                <a:latin typeface="Equip Extended Light" panose="02000503000000020004" pitchFamily="2" charset="77"/>
              </a:defRPr>
            </a:lvl1pPr>
          </a:lstStyle>
          <a:p>
            <a:pPr lvl="0"/>
            <a:r>
              <a:rPr lang="en-GB" dirty="0"/>
              <a:t>Edit Footnote</a:t>
            </a:r>
          </a:p>
        </p:txBody>
      </p:sp>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1" y="3173400"/>
            <a:ext cx="2894399" cy="511200"/>
          </a:xfrm>
          <a:prstGeom prst="rect">
            <a:avLst/>
          </a:prstGeom>
        </p:spPr>
        <p:txBody>
          <a:bodyPr wrap="square" anchor="ctr">
            <a:spAutoFit/>
          </a:bodyPr>
          <a:lstStyle>
            <a:lvl1pPr>
              <a:lnSpc>
                <a:spcPct val="80000"/>
              </a:lnSpc>
              <a:defRPr sz="3200" b="0" i="0">
                <a:solidFill>
                  <a:schemeClr val="bg1"/>
                </a:solidFill>
                <a:latin typeface="Equip Extended Medium" panose="0200060300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5379197"/>
            <a:ext cx="9767782" cy="370665"/>
          </a:xfrm>
        </p:spPr>
        <p:txBody>
          <a:bodyPr tIns="108000" anchor="ctr">
            <a:spAutoFit/>
          </a:bodyPr>
          <a:lstStyle>
            <a:lvl1pPr marL="0" indent="0">
              <a:lnSpc>
                <a:spcPct val="100000"/>
              </a:lnSpc>
              <a:buNone/>
              <a:defRPr sz="1400" b="0" i="0">
                <a:solidFill>
                  <a:schemeClr val="bg1"/>
                </a:solidFill>
                <a:latin typeface="Equip Extended Light" panose="02000503000000020004" pitchFamily="2" charset="77"/>
              </a:defRPr>
            </a:lvl1pPr>
          </a:lstStyle>
          <a:p>
            <a:pPr lvl="0"/>
            <a:r>
              <a:rPr lang="en-GB" dirty="0"/>
              <a:t>Edit description</a:t>
            </a:r>
          </a:p>
        </p:txBody>
      </p:sp>
      <p:pic>
        <p:nvPicPr>
          <p:cNvPr id="6" name="N_3D_transp-updated-color.png" descr="N_3D_transp-updated-color.png">
            <a:extLst>
              <a:ext uri="{FF2B5EF4-FFF2-40B4-BE49-F238E27FC236}">
                <a16:creationId xmlns:a16="http://schemas.microsoft.com/office/drawing/2014/main" id="{B15D0DE5-FF21-6849-BFE2-D55351637875}"/>
              </a:ext>
            </a:extLst>
          </p:cNvPr>
          <p:cNvPicPr>
            <a:picLocks noChangeAspect="1"/>
          </p:cNvPicPr>
          <p:nvPr userDrawn="1"/>
        </p:nvPicPr>
        <p:blipFill>
          <a:blip r:embed="rId2"/>
          <a:srcRect l="26275" t="24199" r="29122" b="27518"/>
          <a:stretch>
            <a:fillRect/>
          </a:stretch>
        </p:blipFill>
        <p:spPr>
          <a:xfrm>
            <a:off x="4225440" y="1997476"/>
            <a:ext cx="3741121" cy="2863048"/>
          </a:xfrm>
          <a:prstGeom prst="rect">
            <a:avLst/>
          </a:prstGeom>
          <a:ln w="12700">
            <a:miter lim="400000"/>
          </a:ln>
        </p:spPr>
      </p:pic>
    </p:spTree>
    <p:extLst>
      <p:ext uri="{BB962C8B-B14F-4D97-AF65-F5344CB8AC3E}">
        <p14:creationId xmlns:p14="http://schemas.microsoft.com/office/powerpoint/2010/main" val="3116962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3_Section Big Title Green">
    <p:bg>
      <p:bgPr>
        <a:solidFill>
          <a:srgbClr val="00DBA9"/>
        </a:solidFill>
        <a:effectLst/>
      </p:bgPr>
    </p:bg>
    <p:spTree>
      <p:nvGrpSpPr>
        <p:cNvPr id="1" name=""/>
        <p:cNvGrpSpPr/>
        <p:nvPr/>
      </p:nvGrpSpPr>
      <p:grpSpPr>
        <a:xfrm>
          <a:off x="0" y="0"/>
          <a:ext cx="0" cy="0"/>
          <a:chOff x="0" y="0"/>
          <a:chExt cx="0" cy="0"/>
        </a:xfrm>
      </p:grpSpPr>
      <p:pic>
        <p:nvPicPr>
          <p:cNvPr id="11" name="r1Artboard 3 copy 34edsw.pdf">
            <a:extLst>
              <a:ext uri="{FF2B5EF4-FFF2-40B4-BE49-F238E27FC236}">
                <a16:creationId xmlns:a16="http://schemas.microsoft.com/office/drawing/2014/main" id="{46733C63-EC4A-6C4E-97F9-41C4DCCF3213}"/>
              </a:ext>
            </a:extLst>
          </p:cNvPr>
          <p:cNvPicPr>
            <a:picLocks noChangeAspect="1"/>
          </p:cNvPicPr>
          <p:nvPr userDrawn="1"/>
        </p:nvPicPr>
        <p:blipFill rotWithShape="1">
          <a:blip r:embed="rId2">
            <a:alphaModFix amt="56000"/>
            <a:extLst>
              <a:ext uri="{28A0092B-C50C-407E-A947-70E740481C1C}">
                <a14:useLocalDpi xmlns:a14="http://schemas.microsoft.com/office/drawing/2010/main" val="0"/>
              </a:ext>
            </a:extLst>
          </a:blip>
          <a:srcRect l="-127" t="37299" r="51849" b="14438"/>
          <a:stretch/>
        </p:blipFill>
        <p:spPr>
          <a:xfrm>
            <a:off x="3758638" y="0"/>
            <a:ext cx="8433362" cy="6858000"/>
          </a:xfrm>
          <a:prstGeom prst="rect">
            <a:avLst/>
          </a:prstGeom>
          <a:ln w="12700">
            <a:miter lim="400000"/>
          </a:ln>
        </p:spPr>
      </p:pic>
      <p:sp>
        <p:nvSpPr>
          <p:cNvPr id="6" name="Text Placeholder 7">
            <a:extLst>
              <a:ext uri="{FF2B5EF4-FFF2-40B4-BE49-F238E27FC236}">
                <a16:creationId xmlns:a16="http://schemas.microsoft.com/office/drawing/2014/main" id="{7ADE9F74-B5D2-0849-8C82-52533EDDA707}"/>
              </a:ext>
            </a:extLst>
          </p:cNvPr>
          <p:cNvSpPr>
            <a:spLocks noGrp="1"/>
          </p:cNvSpPr>
          <p:nvPr>
            <p:ph type="body" sz="quarter" idx="10" hasCustomPrompt="1"/>
          </p:nvPr>
        </p:nvSpPr>
        <p:spPr>
          <a:xfrm>
            <a:off x="639386" y="5876515"/>
            <a:ext cx="9668395" cy="498475"/>
          </a:xfrm>
        </p:spPr>
        <p:txBody>
          <a:bodyPr anchor="ctr">
            <a:normAutofit/>
          </a:bodyPr>
          <a:lstStyle>
            <a:lvl1pPr marL="0" indent="0">
              <a:buNone/>
              <a:defRPr sz="1000" b="0" i="0">
                <a:solidFill>
                  <a:schemeClr val="tx1"/>
                </a:solidFill>
                <a:latin typeface="Equip Extended Light" panose="02000503000000020004" pitchFamily="2" charset="77"/>
              </a:defRPr>
            </a:lvl1pPr>
          </a:lstStyle>
          <a:p>
            <a:pPr lvl="0"/>
            <a:r>
              <a:rPr lang="en-GB" dirty="0"/>
              <a:t>Edit Footnote</a:t>
            </a:r>
          </a:p>
        </p:txBody>
      </p:sp>
      <p:sp>
        <p:nvSpPr>
          <p:cNvPr id="9" name="Title 1">
            <a:extLst>
              <a:ext uri="{FF2B5EF4-FFF2-40B4-BE49-F238E27FC236}">
                <a16:creationId xmlns:a16="http://schemas.microsoft.com/office/drawing/2014/main" id="{5394E7F7-F58F-824F-9C78-70D60E6E0478}"/>
              </a:ext>
            </a:extLst>
          </p:cNvPr>
          <p:cNvSpPr>
            <a:spLocks noGrp="1"/>
          </p:cNvSpPr>
          <p:nvPr>
            <p:ph type="title" hasCustomPrompt="1"/>
          </p:nvPr>
        </p:nvSpPr>
        <p:spPr>
          <a:xfrm>
            <a:off x="611120" y="3068554"/>
            <a:ext cx="9767782" cy="1032014"/>
          </a:xfrm>
          <a:prstGeom prst="rect">
            <a:avLst/>
          </a:prstGeom>
        </p:spPr>
        <p:txBody>
          <a:bodyPr anchor="b">
            <a:spAutoFit/>
          </a:bodyPr>
          <a:lstStyle>
            <a:lvl1pPr>
              <a:lnSpc>
                <a:spcPct val="80000"/>
              </a:lnSpc>
              <a:defRPr sz="7200" b="1" i="0">
                <a:solidFill>
                  <a:schemeClr val="tx1"/>
                </a:solidFill>
                <a:latin typeface="Equip Extended" panose="02000503030000020004" pitchFamily="2" charset="77"/>
              </a:defRPr>
            </a:lvl1pPr>
          </a:lstStyle>
          <a:p>
            <a:r>
              <a:rPr lang="en-GB" dirty="0"/>
              <a:t>Edit title</a:t>
            </a:r>
            <a:endParaRPr lang="en-PT" dirty="0"/>
          </a:p>
        </p:txBody>
      </p:sp>
      <p:pic>
        <p:nvPicPr>
          <p:cNvPr id="10" name="Graphic 9">
            <a:extLst>
              <a:ext uri="{FF2B5EF4-FFF2-40B4-BE49-F238E27FC236}">
                <a16:creationId xmlns:a16="http://schemas.microsoft.com/office/drawing/2014/main" id="{D6517F54-B2B2-8E4D-BE47-0A3FBD6DEE70}"/>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37600" y="0"/>
            <a:ext cx="1982400" cy="1486800"/>
          </a:xfrm>
          <a:prstGeom prst="rect">
            <a:avLst/>
          </a:prstGeom>
        </p:spPr>
      </p:pic>
      <p:sp>
        <p:nvSpPr>
          <p:cNvPr id="8" name="Text Placeholder 7">
            <a:extLst>
              <a:ext uri="{FF2B5EF4-FFF2-40B4-BE49-F238E27FC236}">
                <a16:creationId xmlns:a16="http://schemas.microsoft.com/office/drawing/2014/main" id="{92A0AF52-A383-8B4C-BAF5-8094DCFA20E7}"/>
              </a:ext>
            </a:extLst>
          </p:cNvPr>
          <p:cNvSpPr>
            <a:spLocks noGrp="1"/>
          </p:cNvSpPr>
          <p:nvPr>
            <p:ph type="body" sz="quarter" idx="13" hasCustomPrompt="1"/>
          </p:nvPr>
        </p:nvSpPr>
        <p:spPr>
          <a:xfrm>
            <a:off x="639386" y="4407425"/>
            <a:ext cx="9767782" cy="462998"/>
          </a:xfrm>
        </p:spPr>
        <p:txBody>
          <a:bodyPr tIns="108000" anchor="t">
            <a:spAutoFit/>
          </a:bodyPr>
          <a:lstStyle>
            <a:lvl1pPr marL="0" indent="0">
              <a:lnSpc>
                <a:spcPct val="100000"/>
              </a:lnSpc>
              <a:buNone/>
              <a:defRPr sz="2000" b="0" i="0">
                <a:solidFill>
                  <a:schemeClr val="tx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4003939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4_Section Big Title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5DF88E5-BA32-4746-87F7-B2AF8460F0B5}"/>
              </a:ext>
            </a:extLst>
          </p:cNvPr>
          <p:cNvSpPr/>
          <p:nvPr userDrawn="1"/>
        </p:nvSpPr>
        <p:spPr>
          <a:xfrm>
            <a:off x="0" y="0"/>
            <a:ext cx="12192000" cy="6858000"/>
          </a:xfrm>
          <a:prstGeom prst="rect">
            <a:avLst/>
          </a:prstGeom>
          <a:solidFill>
            <a:schemeClr val="tx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T"/>
          </a:p>
        </p:txBody>
      </p:sp>
      <p:sp>
        <p:nvSpPr>
          <p:cNvPr id="4" name="Title 1">
            <a:extLst>
              <a:ext uri="{FF2B5EF4-FFF2-40B4-BE49-F238E27FC236}">
                <a16:creationId xmlns:a16="http://schemas.microsoft.com/office/drawing/2014/main" id="{17AAB606-6867-894C-9BD5-B6BFB3E820B8}"/>
              </a:ext>
            </a:extLst>
          </p:cNvPr>
          <p:cNvSpPr>
            <a:spLocks noGrp="1"/>
          </p:cNvSpPr>
          <p:nvPr>
            <p:ph type="title" hasCustomPrompt="1"/>
          </p:nvPr>
        </p:nvSpPr>
        <p:spPr>
          <a:xfrm>
            <a:off x="611120" y="3070934"/>
            <a:ext cx="9767782" cy="1032014"/>
          </a:xfrm>
          <a:prstGeom prst="rect">
            <a:avLst/>
          </a:prstGeom>
        </p:spPr>
        <p:txBody>
          <a:bodyPr anchor="ctr">
            <a:spAutoFit/>
          </a:bodyPr>
          <a:lstStyle>
            <a:lvl1pPr>
              <a:lnSpc>
                <a:spcPct val="80000"/>
              </a:lnSpc>
              <a:defRPr sz="7200" b="1" i="0">
                <a:solidFill>
                  <a:schemeClr val="bg1"/>
                </a:solidFill>
                <a:latin typeface="Equip Extended" panose="02000503030000020004" pitchFamily="2" charset="77"/>
              </a:defRPr>
            </a:lvl1pPr>
          </a:lstStyle>
          <a:p>
            <a:r>
              <a:rPr lang="en-GB" dirty="0"/>
              <a:t>Edit title</a:t>
            </a:r>
            <a:endParaRPr lang="en-PT" dirty="0"/>
          </a:p>
        </p:txBody>
      </p:sp>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77041" y="379903"/>
            <a:ext cx="813599" cy="715078"/>
          </a:xfrm>
          <a:prstGeom prst="rect">
            <a:avLst/>
          </a:prstGeom>
        </p:spPr>
      </p:pic>
      <p:sp>
        <p:nvSpPr>
          <p:cNvPr id="7" name="Text Placeholder 7">
            <a:extLst>
              <a:ext uri="{FF2B5EF4-FFF2-40B4-BE49-F238E27FC236}">
                <a16:creationId xmlns:a16="http://schemas.microsoft.com/office/drawing/2014/main" id="{261C9580-8E18-144F-875F-166D4D85CAFE}"/>
              </a:ext>
            </a:extLst>
          </p:cNvPr>
          <p:cNvSpPr>
            <a:spLocks noGrp="1"/>
          </p:cNvSpPr>
          <p:nvPr>
            <p:ph type="body" sz="quarter" idx="13" hasCustomPrompt="1"/>
          </p:nvPr>
        </p:nvSpPr>
        <p:spPr>
          <a:xfrm>
            <a:off x="639386" y="4407425"/>
            <a:ext cx="9767782" cy="1386327"/>
          </a:xfrm>
        </p:spPr>
        <p:txBody>
          <a:bodyPr tIns="108000" anchor="t">
            <a:spAutoFit/>
          </a:bodyPr>
          <a:lstStyle>
            <a:lvl1pPr marL="0" indent="0">
              <a:lnSpc>
                <a:spcPct val="100000"/>
              </a:lnSpc>
              <a:buNone/>
              <a:defRPr sz="2000" b="0" i="0">
                <a:solidFill>
                  <a:schemeClr val="bg1"/>
                </a:solidFill>
                <a:latin typeface="Equip Extended Thin" panose="02000503030000020004" pitchFamily="2" charset="77"/>
              </a:defRPr>
            </a:lvl1pPr>
          </a:lstStyle>
          <a:p>
            <a:pPr lvl="0"/>
            <a:r>
              <a:rPr lang="en-GB" dirty="0"/>
              <a:t>Feel free to exchange the background photo, but please keep the overlay layer on top. You can exchange the photo by clicking on the Design tab, in Customize, click Format Background. And then click Insert under Picture Source to select your photo.</a:t>
            </a:r>
          </a:p>
        </p:txBody>
      </p:sp>
    </p:spTree>
    <p:extLst>
      <p:ext uri="{BB962C8B-B14F-4D97-AF65-F5344CB8AC3E}">
        <p14:creationId xmlns:p14="http://schemas.microsoft.com/office/powerpoint/2010/main" val="3258412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1_Section Small Title White">
    <p:bg>
      <p:bgPr>
        <a:solidFill>
          <a:schemeClr val="bg1"/>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77041" y="379903"/>
            <a:ext cx="813599" cy="715078"/>
          </a:xfrm>
          <a:prstGeom prst="rect">
            <a:avLst/>
          </a:prstGeom>
        </p:spPr>
      </p:pic>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0" y="2907905"/>
            <a:ext cx="9767782" cy="797078"/>
          </a:xfrm>
          <a:prstGeom prst="rect">
            <a:avLst/>
          </a:prstGeom>
        </p:spPr>
        <p:txBody>
          <a:bodyPr anchor="b">
            <a:spAutoFit/>
          </a:bodyPr>
          <a:lstStyle>
            <a:lvl1pPr>
              <a:lnSpc>
                <a:spcPct val="80000"/>
              </a:lnSpc>
              <a:defRPr sz="5400" b="1" i="0">
                <a:solidFill>
                  <a:schemeClr val="tx1"/>
                </a:solidFill>
                <a:latin typeface="Equip Extended" panose="0200050303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4047725"/>
            <a:ext cx="9767782" cy="462998"/>
          </a:xfrm>
        </p:spPr>
        <p:txBody>
          <a:bodyPr tIns="108000" anchor="t">
            <a:spAutoFit/>
          </a:bodyPr>
          <a:lstStyle>
            <a:lvl1pPr marL="0" indent="0">
              <a:lnSpc>
                <a:spcPct val="100000"/>
              </a:lnSpc>
              <a:buNone/>
              <a:defRPr sz="2000" b="0" i="0">
                <a:solidFill>
                  <a:schemeClr val="tx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6322855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2_Section Small Title Blue">
    <p:bg>
      <p:bgPr>
        <a:solidFill>
          <a:srgbClr val="09294D"/>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77041" y="379903"/>
            <a:ext cx="813599" cy="715078"/>
          </a:xfrm>
          <a:prstGeom prst="rect">
            <a:avLst/>
          </a:prstGeom>
        </p:spPr>
      </p:pic>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0" y="2907905"/>
            <a:ext cx="9767782" cy="797078"/>
          </a:xfrm>
          <a:prstGeom prst="rect">
            <a:avLst/>
          </a:prstGeom>
        </p:spPr>
        <p:txBody>
          <a:bodyPr anchor="b">
            <a:spAutoFit/>
          </a:bodyPr>
          <a:lstStyle>
            <a:lvl1pPr>
              <a:lnSpc>
                <a:spcPct val="80000"/>
              </a:lnSpc>
              <a:defRPr sz="5400" b="1" i="0">
                <a:solidFill>
                  <a:schemeClr val="bg1"/>
                </a:solidFill>
                <a:latin typeface="Equip Extended" panose="0200050303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4047725"/>
            <a:ext cx="9767782" cy="462998"/>
          </a:xfrm>
        </p:spPr>
        <p:txBody>
          <a:bodyPr tIns="108000" anchor="t">
            <a:spAutoFit/>
          </a:bodyPr>
          <a:lstStyle>
            <a:lvl1pPr marL="0" indent="0">
              <a:lnSpc>
                <a:spcPct val="100000"/>
              </a:lnSpc>
              <a:buNone/>
              <a:defRPr sz="2000" b="0" i="0">
                <a:solidFill>
                  <a:schemeClr val="bg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394375968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1B91D-EC1D-C843-823A-8776341F18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PT" dirty="0"/>
          </a:p>
        </p:txBody>
      </p:sp>
      <p:sp>
        <p:nvSpPr>
          <p:cNvPr id="3" name="Text Placeholder 2">
            <a:extLst>
              <a:ext uri="{FF2B5EF4-FFF2-40B4-BE49-F238E27FC236}">
                <a16:creationId xmlns:a16="http://schemas.microsoft.com/office/drawing/2014/main" id="{F6CC87E8-CF73-C446-AD4C-FCBF625077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PT" dirty="0"/>
          </a:p>
        </p:txBody>
      </p:sp>
      <p:sp>
        <p:nvSpPr>
          <p:cNvPr id="4" name="Date Placeholder 3">
            <a:extLst>
              <a:ext uri="{FF2B5EF4-FFF2-40B4-BE49-F238E27FC236}">
                <a16:creationId xmlns:a16="http://schemas.microsoft.com/office/drawing/2014/main" id="{0A4DDBE4-667A-DD46-B17B-E7CB94041C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b="0" i="0">
                <a:solidFill>
                  <a:schemeClr val="tx1"/>
                </a:solidFill>
                <a:latin typeface="Equip Light" panose="02000503000000020004" pitchFamily="2" charset="77"/>
              </a:defRPr>
            </a:lvl1pPr>
          </a:lstStyle>
          <a:p>
            <a:fld id="{EFC80696-FAF8-7A43-A227-9407CAA5A0D1}" type="datetimeFigureOut">
              <a:rPr lang="en-PT" smtClean="0"/>
              <a:pPr/>
              <a:t>1/10/21</a:t>
            </a:fld>
            <a:endParaRPr lang="en-PT" dirty="0"/>
          </a:p>
        </p:txBody>
      </p:sp>
      <p:sp>
        <p:nvSpPr>
          <p:cNvPr id="5" name="Footer Placeholder 4">
            <a:extLst>
              <a:ext uri="{FF2B5EF4-FFF2-40B4-BE49-F238E27FC236}">
                <a16:creationId xmlns:a16="http://schemas.microsoft.com/office/drawing/2014/main" id="{898C6307-2D61-374D-941C-ED8DED0E48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b="0" i="0">
                <a:solidFill>
                  <a:schemeClr val="tx1"/>
                </a:solidFill>
                <a:latin typeface="Equip Light" panose="02000503000000020004" pitchFamily="2" charset="77"/>
              </a:defRPr>
            </a:lvl1pPr>
          </a:lstStyle>
          <a:p>
            <a:endParaRPr lang="en-PT"/>
          </a:p>
        </p:txBody>
      </p:sp>
      <p:sp>
        <p:nvSpPr>
          <p:cNvPr id="6" name="Slide Number Placeholder 5">
            <a:extLst>
              <a:ext uri="{FF2B5EF4-FFF2-40B4-BE49-F238E27FC236}">
                <a16:creationId xmlns:a16="http://schemas.microsoft.com/office/drawing/2014/main" id="{031F51C9-0908-E04C-899D-AF69692CE7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100" b="0" i="0">
                <a:solidFill>
                  <a:schemeClr val="tx1"/>
                </a:solidFill>
                <a:latin typeface="Equip Light" panose="02000503000000020004" pitchFamily="2" charset="77"/>
              </a:defRPr>
            </a:lvl1pPr>
          </a:lstStyle>
          <a:p>
            <a:fld id="{94EE45FB-11CC-594D-B3F6-AACB8EE154A1}" type="slidenum">
              <a:rPr lang="en-PT" smtClean="0"/>
              <a:pPr/>
              <a:t>‹#›</a:t>
            </a:fld>
            <a:endParaRPr lang="en-PT"/>
          </a:p>
        </p:txBody>
      </p:sp>
    </p:spTree>
    <p:extLst>
      <p:ext uri="{BB962C8B-B14F-4D97-AF65-F5344CB8AC3E}">
        <p14:creationId xmlns:p14="http://schemas.microsoft.com/office/powerpoint/2010/main" val="1790122758"/>
      </p:ext>
    </p:extLst>
  </p:cSld>
  <p:clrMap bg1="lt1" tx1="dk1" bg2="lt2" tx2="dk2" accent1="accent1" accent2="accent2" accent3="accent3" accent4="accent4" accent5="accent5" accent6="accent6" hlink="hlink" folHlink="folHlink"/>
  <p:sldLayoutIdLst>
    <p:sldLayoutId id="2147483649" r:id="rId1"/>
    <p:sldLayoutId id="2147483692" r:id="rId2"/>
    <p:sldLayoutId id="2147483728" r:id="rId3"/>
    <p:sldLayoutId id="2147483684" r:id="rId4"/>
    <p:sldLayoutId id="2147483663" r:id="rId5"/>
    <p:sldLayoutId id="2147483729" r:id="rId6"/>
    <p:sldLayoutId id="2147483662" r:id="rId7"/>
    <p:sldLayoutId id="2147483661" r:id="rId8"/>
    <p:sldLayoutId id="2147483688" r:id="rId9"/>
    <p:sldLayoutId id="2147483731" r:id="rId10"/>
    <p:sldLayoutId id="2147483689" r:id="rId11"/>
    <p:sldLayoutId id="2147483660" r:id="rId12"/>
    <p:sldLayoutId id="2147483739" r:id="rId13"/>
    <p:sldLayoutId id="2147483697" r:id="rId14"/>
    <p:sldLayoutId id="2147483698" r:id="rId15"/>
    <p:sldLayoutId id="2147483682" r:id="rId16"/>
    <p:sldLayoutId id="2147483741" r:id="rId17"/>
    <p:sldLayoutId id="2147483696" r:id="rId18"/>
    <p:sldLayoutId id="2147483733" r:id="rId19"/>
    <p:sldLayoutId id="2147483701" r:id="rId20"/>
    <p:sldLayoutId id="2147483702" r:id="rId21"/>
    <p:sldLayoutId id="2147483703" r:id="rId22"/>
    <p:sldLayoutId id="2147483711" r:id="rId23"/>
    <p:sldLayoutId id="2147483712" r:id="rId24"/>
    <p:sldLayoutId id="2147483707" r:id="rId25"/>
    <p:sldLayoutId id="2147483708" r:id="rId26"/>
    <p:sldLayoutId id="2147483705" r:id="rId27"/>
    <p:sldLayoutId id="2147483706" r:id="rId28"/>
    <p:sldLayoutId id="2147483709" r:id="rId29"/>
    <p:sldLayoutId id="2147483710" r:id="rId30"/>
    <p:sldLayoutId id="2147483685" r:id="rId31"/>
    <p:sldLayoutId id="2147483719" r:id="rId32"/>
    <p:sldLayoutId id="2147483681" r:id="rId33"/>
    <p:sldLayoutId id="2147483740" r:id="rId34"/>
    <p:sldLayoutId id="2147483678" r:id="rId35"/>
    <p:sldLayoutId id="2147483720" r:id="rId36"/>
    <p:sldLayoutId id="2147483679" r:id="rId37"/>
    <p:sldLayoutId id="2147483680" r:id="rId38"/>
    <p:sldLayoutId id="2147483715" r:id="rId39"/>
    <p:sldLayoutId id="2147483716" r:id="rId40"/>
    <p:sldLayoutId id="2147483717" r:id="rId41"/>
    <p:sldLayoutId id="2147483722" r:id="rId42"/>
    <p:sldLayoutId id="2147483723" r:id="rId43"/>
    <p:sldLayoutId id="2147483727" r:id="rId44"/>
    <p:sldLayoutId id="2147483724" r:id="rId45"/>
    <p:sldLayoutId id="2147483736" r:id="rId46"/>
    <p:sldLayoutId id="2147483725" r:id="rId47"/>
    <p:sldLayoutId id="2147483726" r:id="rId48"/>
    <p:sldLayoutId id="2147483737" r:id="rId49"/>
    <p:sldLayoutId id="2147483721" r:id="rId50"/>
    <p:sldLayoutId id="2147483686" r:id="rId51"/>
    <p:sldLayoutId id="2147483687" r:id="rId52"/>
  </p:sldLayoutIdLst>
  <p:txStyles>
    <p:titleStyle>
      <a:lvl1pPr algn="l" defTabSz="914400" rtl="0" eaLnBrk="1" latinLnBrk="0" hangingPunct="1">
        <a:lnSpc>
          <a:spcPct val="90000"/>
        </a:lnSpc>
        <a:spcBef>
          <a:spcPct val="0"/>
        </a:spcBef>
        <a:buNone/>
        <a:defRPr sz="3200" b="1" i="0" kern="1200">
          <a:solidFill>
            <a:srgbClr val="06041F"/>
          </a:solidFill>
          <a:latin typeface="Equip Extended" panose="02000503030000020004" pitchFamily="2" charset="77"/>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000" b="0" i="0" kern="1200">
          <a:solidFill>
            <a:srgbClr val="06041F"/>
          </a:solidFill>
          <a:latin typeface="Equip Medium" panose="02000503030000020004" pitchFamily="2" charset="77"/>
          <a:ea typeface="+mn-ea"/>
          <a:cs typeface="+mn-cs"/>
        </a:defRPr>
      </a:lvl1pPr>
      <a:lvl2pPr marL="685800" indent="-228600" algn="l" defTabSz="914400" rtl="0" eaLnBrk="1" latinLnBrk="0" hangingPunct="1">
        <a:lnSpc>
          <a:spcPct val="90000"/>
        </a:lnSpc>
        <a:spcBef>
          <a:spcPts val="500"/>
        </a:spcBef>
        <a:buClr>
          <a:srgbClr val="00DBA9"/>
        </a:buClr>
        <a:buFont typeface="Arial" panose="020B0604020202020204" pitchFamily="34" charset="0"/>
        <a:buChar char="•"/>
        <a:defRPr sz="1800" b="0" i="0" kern="1200">
          <a:solidFill>
            <a:srgbClr val="06041F"/>
          </a:solidFill>
          <a:latin typeface="Equip" panose="02000503030000020004" pitchFamily="2" charset="77"/>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b="0" i="0" kern="1200">
          <a:solidFill>
            <a:srgbClr val="06041F"/>
          </a:solidFill>
          <a:latin typeface="Equip" panose="02000503030000020004" pitchFamily="2" charset="77"/>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b="0" i="0" kern="1200">
          <a:solidFill>
            <a:srgbClr val="06041F"/>
          </a:solidFill>
          <a:latin typeface="Equip Light" panose="02000503000000020004" pitchFamily="2" charset="77"/>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b="0" i="0" kern="1200">
          <a:solidFill>
            <a:srgbClr val="06041F"/>
          </a:solidFill>
          <a:latin typeface="Equip Light" panose="02000503000000020004"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5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2.xml"/><Relationship Id="rId4" Type="http://schemas.openxmlformats.org/officeDocument/2006/relationships/hyperlink" Target="https://github.com/innovation-stack/ng-freshers-11th-Jan-202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2.xml"/><Relationship Id="rId4" Type="http://schemas.openxmlformats.org/officeDocument/2006/relationships/hyperlink" Target="link"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2.xml"/><Relationship Id="rId4" Type="http://schemas.openxmlformats.org/officeDocument/2006/relationships/hyperlink" Target="link" TargetMode="External"/></Relationships>
</file>

<file path=ppt/slides/_rels/slide6.xml.rels><?xml version="1.0" encoding="UTF-8" standalone="yes"?>
<Relationships xmlns="http://schemas.openxmlformats.org/package/2006/relationships"><Relationship Id="rId2" Type="http://schemas.openxmlformats.org/officeDocument/2006/relationships/hyperlink" Target="https://developer.mozilla.org/en-US/docs/Web/Web_Components" TargetMode="Externa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9B7F3-C7CE-DD42-9D88-3CE35DF108EF}"/>
              </a:ext>
            </a:extLst>
          </p:cNvPr>
          <p:cNvSpPr>
            <a:spLocks noGrp="1"/>
          </p:cNvSpPr>
          <p:nvPr>
            <p:ph type="title"/>
          </p:nvPr>
        </p:nvSpPr>
        <p:spPr/>
        <p:txBody>
          <a:bodyPr/>
          <a:lstStyle/>
          <a:p>
            <a:r>
              <a:rPr lang="en-US" dirty="0"/>
              <a:t>Angular Fundamentals</a:t>
            </a:r>
          </a:p>
        </p:txBody>
      </p:sp>
      <p:sp>
        <p:nvSpPr>
          <p:cNvPr id="4" name="Text Placeholder 3">
            <a:extLst>
              <a:ext uri="{FF2B5EF4-FFF2-40B4-BE49-F238E27FC236}">
                <a16:creationId xmlns:a16="http://schemas.microsoft.com/office/drawing/2014/main" id="{E8D90CAA-719F-0B41-9CDC-1B66F22D8DFF}"/>
              </a:ext>
            </a:extLst>
          </p:cNvPr>
          <p:cNvSpPr>
            <a:spLocks noGrp="1"/>
          </p:cNvSpPr>
          <p:nvPr>
            <p:ph type="body" sz="quarter" idx="31"/>
          </p:nvPr>
        </p:nvSpPr>
        <p:spPr/>
        <p:txBody>
          <a:bodyPr/>
          <a:lstStyle/>
          <a:p>
            <a:r>
              <a:rPr lang="en-US" dirty="0"/>
              <a:t>Anup Vasudeva</a:t>
            </a:r>
          </a:p>
        </p:txBody>
      </p:sp>
      <p:pic>
        <p:nvPicPr>
          <p:cNvPr id="7" name="Picture Placeholder 6">
            <a:extLst>
              <a:ext uri="{FF2B5EF4-FFF2-40B4-BE49-F238E27FC236}">
                <a16:creationId xmlns:a16="http://schemas.microsoft.com/office/drawing/2014/main" id="{B986E16F-9524-DB40-A31C-D920260568EE}"/>
              </a:ext>
            </a:extLst>
          </p:cNvPr>
          <p:cNvPicPr>
            <a:picLocks noGrp="1" noChangeAspect="1"/>
          </p:cNvPicPr>
          <p:nvPr>
            <p:ph type="pic" sz="quarter" idx="33"/>
          </p:nvPr>
        </p:nvPicPr>
        <p:blipFill>
          <a:blip r:embed="rId2">
            <a:extLst>
              <a:ext uri="{96DAC541-7B7A-43D3-8B79-37D633B846F1}">
                <asvg:svgBlip xmlns:asvg="http://schemas.microsoft.com/office/drawing/2016/SVG/main" r:embed="rId3"/>
              </a:ext>
            </a:extLst>
          </a:blip>
          <a:srcRect l="28" r="28"/>
          <a:stretch>
            <a:fillRect/>
          </a:stretch>
        </p:blipFill>
        <p:spPr/>
      </p:pic>
    </p:spTree>
    <p:extLst>
      <p:ext uri="{BB962C8B-B14F-4D97-AF65-F5344CB8AC3E}">
        <p14:creationId xmlns:p14="http://schemas.microsoft.com/office/powerpoint/2010/main" val="3934531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9DE8A3-6A38-4C4A-9EEF-14AC7345EB5E}"/>
              </a:ext>
            </a:extLst>
          </p:cNvPr>
          <p:cNvSpPr>
            <a:spLocks noGrp="1"/>
          </p:cNvSpPr>
          <p:nvPr>
            <p:ph type="body" sz="quarter" idx="31"/>
          </p:nvPr>
        </p:nvSpPr>
        <p:spPr>
          <a:xfrm>
            <a:off x="733725" y="1704657"/>
            <a:ext cx="4211981" cy="2611860"/>
          </a:xfrm>
        </p:spPr>
        <p:txBody>
          <a:bodyPr/>
          <a:lstStyle/>
          <a:p>
            <a:r>
              <a:rPr lang="en-US" sz="1400" dirty="0"/>
              <a:t>Setup</a:t>
            </a:r>
          </a:p>
          <a:p>
            <a:r>
              <a:rPr lang="en-US" sz="1400" dirty="0"/>
              <a:t>Multi Page Vs Single Page App</a:t>
            </a:r>
          </a:p>
          <a:p>
            <a:r>
              <a:rPr lang="en-US" sz="1400" dirty="0"/>
              <a:t>Packaged HTML, CSS and JS: Web Components</a:t>
            </a:r>
          </a:p>
          <a:p>
            <a:r>
              <a:rPr lang="en-US" sz="1400" dirty="0"/>
              <a:t>Pillars of Angular</a:t>
            </a:r>
          </a:p>
          <a:p>
            <a:r>
              <a:rPr lang="en-US" sz="1400" dirty="0"/>
              <a:t>TS modules vs Angular modules</a:t>
            </a:r>
          </a:p>
          <a:p>
            <a:r>
              <a:rPr lang="en-US" sz="1400" dirty="0"/>
              <a:t>App walkthrough</a:t>
            </a:r>
          </a:p>
          <a:p>
            <a:r>
              <a:rPr lang="en-US" sz="1400" dirty="0"/>
              <a:t>Components (with property bindings and event bindings)</a:t>
            </a:r>
          </a:p>
        </p:txBody>
      </p:sp>
      <p:sp>
        <p:nvSpPr>
          <p:cNvPr id="6" name="Text Placeholder 5">
            <a:extLst>
              <a:ext uri="{FF2B5EF4-FFF2-40B4-BE49-F238E27FC236}">
                <a16:creationId xmlns:a16="http://schemas.microsoft.com/office/drawing/2014/main" id="{D33E0AD0-A72C-1446-8085-E6C2DD7CE9D6}"/>
              </a:ext>
            </a:extLst>
          </p:cNvPr>
          <p:cNvSpPr>
            <a:spLocks noGrp="1"/>
          </p:cNvSpPr>
          <p:nvPr>
            <p:ph type="body" sz="quarter" idx="10"/>
          </p:nvPr>
        </p:nvSpPr>
        <p:spPr/>
        <p:txBody>
          <a:bodyPr/>
          <a:lstStyle/>
          <a:p>
            <a:endParaRPr lang="en-PT"/>
          </a:p>
        </p:txBody>
      </p:sp>
      <p:sp>
        <p:nvSpPr>
          <p:cNvPr id="7" name="Title 6">
            <a:extLst>
              <a:ext uri="{FF2B5EF4-FFF2-40B4-BE49-F238E27FC236}">
                <a16:creationId xmlns:a16="http://schemas.microsoft.com/office/drawing/2014/main" id="{1B5FA952-9CFE-8740-91D2-B475874D849E}"/>
              </a:ext>
            </a:extLst>
          </p:cNvPr>
          <p:cNvSpPr>
            <a:spLocks noGrp="1"/>
          </p:cNvSpPr>
          <p:nvPr>
            <p:ph type="title"/>
          </p:nvPr>
        </p:nvSpPr>
        <p:spPr>
          <a:xfrm>
            <a:off x="626397" y="481125"/>
            <a:ext cx="9220129" cy="488201"/>
          </a:xfrm>
        </p:spPr>
        <p:txBody>
          <a:bodyPr/>
          <a:lstStyle/>
          <a:p>
            <a:r>
              <a:rPr lang="en-US" dirty="0"/>
              <a:t>Agenda</a:t>
            </a:r>
            <a:endParaRPr lang="en-PT"/>
          </a:p>
        </p:txBody>
      </p:sp>
      <p:sp>
        <p:nvSpPr>
          <p:cNvPr id="5" name="Text Placeholder 1">
            <a:extLst>
              <a:ext uri="{FF2B5EF4-FFF2-40B4-BE49-F238E27FC236}">
                <a16:creationId xmlns:a16="http://schemas.microsoft.com/office/drawing/2014/main" id="{9B495761-C104-424C-8140-0D9F979C0832}"/>
              </a:ext>
            </a:extLst>
          </p:cNvPr>
          <p:cNvSpPr txBox="1">
            <a:spLocks/>
          </p:cNvSpPr>
          <p:nvPr/>
        </p:nvSpPr>
        <p:spPr>
          <a:xfrm>
            <a:off x="5395493" y="1702442"/>
            <a:ext cx="3828177" cy="2052732"/>
          </a:xfrm>
          <a:prstGeom prst="rect">
            <a:avLst/>
          </a:prstGeom>
        </p:spPr>
        <p:txBody>
          <a:bodyPr vert="horz" wrap="square" lIns="91440" tIns="72000" rIns="91440" bIns="45720" numCol="1" spcCol="720000" rtlCol="0" anchor="t">
            <a:spAutoFit/>
          </a:bodyPr>
          <a:lstStyle>
            <a:lvl1pPr marL="171450" indent="-171450" algn="l" defTabSz="914400" rtl="0" eaLnBrk="1" latinLnBrk="0" hangingPunct="1">
              <a:lnSpc>
                <a:spcPct val="100000"/>
              </a:lnSpc>
              <a:spcBef>
                <a:spcPts val="1000"/>
              </a:spcBef>
              <a:buClr>
                <a:schemeClr val="accent1"/>
              </a:buClr>
              <a:buFont typeface="Arial" panose="020B0604020202020204" pitchFamily="34" charset="0"/>
              <a:buChar char="•"/>
              <a:defRPr sz="1200" b="0" i="0" kern="1200">
                <a:solidFill>
                  <a:schemeClr val="tx1"/>
                </a:solidFill>
                <a:latin typeface="Equip Light" panose="02000503000000020004" pitchFamily="2" charset="77"/>
                <a:ea typeface="+mn-ea"/>
                <a:cs typeface="+mn-cs"/>
              </a:defRPr>
            </a:lvl1pPr>
            <a:lvl2pPr marL="685800" indent="-228600" algn="l" defTabSz="914400" rtl="0" eaLnBrk="1" latinLnBrk="0" hangingPunct="1">
              <a:lnSpc>
                <a:spcPct val="90000"/>
              </a:lnSpc>
              <a:spcBef>
                <a:spcPts val="500"/>
              </a:spcBef>
              <a:buClr>
                <a:srgbClr val="00DBA9"/>
              </a:buClr>
              <a:buFont typeface="Arial" panose="020B0604020202020204" pitchFamily="34" charset="0"/>
              <a:buChar char="•"/>
              <a:defRPr sz="1800" b="0" i="0" kern="1200">
                <a:solidFill>
                  <a:srgbClr val="06041F"/>
                </a:solidFill>
                <a:latin typeface="Equip" panose="02000503030000020004" pitchFamily="2" charset="77"/>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b="0" i="0" kern="1200">
                <a:solidFill>
                  <a:srgbClr val="06041F"/>
                </a:solidFill>
                <a:latin typeface="Equip" panose="02000503030000020004" pitchFamily="2" charset="77"/>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b="0" i="0" kern="1200">
                <a:solidFill>
                  <a:srgbClr val="06041F"/>
                </a:solidFill>
                <a:latin typeface="Equip Light" panose="02000503000000020004" pitchFamily="2" charset="77"/>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b="0" i="0" kern="1200">
                <a:solidFill>
                  <a:srgbClr val="06041F"/>
                </a:solidFill>
                <a:latin typeface="Equip Light" panose="02000503000000020004"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t>Built-in directives</a:t>
            </a:r>
          </a:p>
          <a:p>
            <a:r>
              <a:rPr lang="en-US" sz="1400" dirty="0"/>
              <a:t>Built-in and custom pipes</a:t>
            </a:r>
          </a:p>
          <a:p>
            <a:r>
              <a:rPr lang="en-US" sz="1400" dirty="0"/>
              <a:t>Custom Directives</a:t>
            </a:r>
          </a:p>
          <a:p>
            <a:r>
              <a:rPr lang="en-US" sz="1400" dirty="0"/>
              <a:t>Routing</a:t>
            </a:r>
          </a:p>
          <a:p>
            <a:r>
              <a:rPr lang="en-US" sz="1400" dirty="0"/>
              <a:t>Forms</a:t>
            </a:r>
          </a:p>
          <a:p>
            <a:r>
              <a:rPr lang="en-US" sz="1400" dirty="0"/>
              <a:t>Services</a:t>
            </a:r>
          </a:p>
        </p:txBody>
      </p:sp>
      <p:sp>
        <p:nvSpPr>
          <p:cNvPr id="8" name="TextBox 7">
            <a:extLst>
              <a:ext uri="{FF2B5EF4-FFF2-40B4-BE49-F238E27FC236}">
                <a16:creationId xmlns:a16="http://schemas.microsoft.com/office/drawing/2014/main" id="{2D96FBEB-A5BF-D940-861C-5A9269FB13F9}"/>
              </a:ext>
            </a:extLst>
          </p:cNvPr>
          <p:cNvSpPr txBox="1"/>
          <p:nvPr/>
        </p:nvSpPr>
        <p:spPr>
          <a:xfrm>
            <a:off x="698615" y="1333110"/>
            <a:ext cx="1341783" cy="369332"/>
          </a:xfrm>
          <a:prstGeom prst="rect">
            <a:avLst/>
          </a:prstGeom>
          <a:noFill/>
        </p:spPr>
        <p:txBody>
          <a:bodyPr wrap="square" rtlCol="0">
            <a:spAutoFit/>
          </a:bodyPr>
          <a:lstStyle/>
          <a:p>
            <a:r>
              <a:rPr lang="en-US" u="sng" dirty="0"/>
              <a:t>Session 1</a:t>
            </a:r>
          </a:p>
        </p:txBody>
      </p:sp>
      <p:sp>
        <p:nvSpPr>
          <p:cNvPr id="9" name="TextBox 8">
            <a:extLst>
              <a:ext uri="{FF2B5EF4-FFF2-40B4-BE49-F238E27FC236}">
                <a16:creationId xmlns:a16="http://schemas.microsoft.com/office/drawing/2014/main" id="{7491C3CC-E8C4-BF46-9377-2D71C3398DCD}"/>
              </a:ext>
            </a:extLst>
          </p:cNvPr>
          <p:cNvSpPr txBox="1"/>
          <p:nvPr/>
        </p:nvSpPr>
        <p:spPr>
          <a:xfrm>
            <a:off x="5395493" y="1333110"/>
            <a:ext cx="1341783" cy="369332"/>
          </a:xfrm>
          <a:prstGeom prst="rect">
            <a:avLst/>
          </a:prstGeom>
          <a:noFill/>
        </p:spPr>
        <p:txBody>
          <a:bodyPr wrap="square" rtlCol="0">
            <a:spAutoFit/>
          </a:bodyPr>
          <a:lstStyle/>
          <a:p>
            <a:r>
              <a:rPr lang="en-US" u="sng" dirty="0"/>
              <a:t>Session 2</a:t>
            </a:r>
          </a:p>
        </p:txBody>
      </p:sp>
    </p:spTree>
    <p:extLst>
      <p:ext uri="{BB962C8B-B14F-4D97-AF65-F5344CB8AC3E}">
        <p14:creationId xmlns:p14="http://schemas.microsoft.com/office/powerpoint/2010/main" val="20109879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Text&#10;&#10;Description automatically generated with medium confidence">
            <a:extLst>
              <a:ext uri="{FF2B5EF4-FFF2-40B4-BE49-F238E27FC236}">
                <a16:creationId xmlns:a16="http://schemas.microsoft.com/office/drawing/2014/main" id="{82994242-8406-FB4F-85B2-B13B3B8E6A29}"/>
              </a:ext>
            </a:extLst>
          </p:cNvPr>
          <p:cNvPicPr>
            <a:picLocks noChangeAspect="1"/>
          </p:cNvPicPr>
          <p:nvPr/>
        </p:nvPicPr>
        <p:blipFill>
          <a:blip r:embed="rId2"/>
          <a:stretch>
            <a:fillRect/>
          </a:stretch>
        </p:blipFill>
        <p:spPr>
          <a:xfrm>
            <a:off x="3317442" y="2556535"/>
            <a:ext cx="3441700" cy="939800"/>
          </a:xfrm>
          <a:prstGeom prst="rect">
            <a:avLst/>
          </a:prstGeom>
        </p:spPr>
      </p:pic>
      <p:pic>
        <p:nvPicPr>
          <p:cNvPr id="19" name="Picture 18" descr="Text&#10;&#10;Description automatically generated">
            <a:extLst>
              <a:ext uri="{FF2B5EF4-FFF2-40B4-BE49-F238E27FC236}">
                <a16:creationId xmlns:a16="http://schemas.microsoft.com/office/drawing/2014/main" id="{A400B8AA-2D62-724A-A89D-6F3B9AF0D034}"/>
              </a:ext>
            </a:extLst>
          </p:cNvPr>
          <p:cNvPicPr>
            <a:picLocks noChangeAspect="1"/>
          </p:cNvPicPr>
          <p:nvPr/>
        </p:nvPicPr>
        <p:blipFill>
          <a:blip r:embed="rId3"/>
          <a:stretch>
            <a:fillRect/>
          </a:stretch>
        </p:blipFill>
        <p:spPr>
          <a:xfrm>
            <a:off x="3317442" y="926172"/>
            <a:ext cx="4127500" cy="1270000"/>
          </a:xfrm>
          <a:prstGeom prst="rect">
            <a:avLst/>
          </a:prstGeom>
        </p:spPr>
      </p:pic>
      <p:sp>
        <p:nvSpPr>
          <p:cNvPr id="9" name="Oval 8">
            <a:extLst>
              <a:ext uri="{FF2B5EF4-FFF2-40B4-BE49-F238E27FC236}">
                <a16:creationId xmlns:a16="http://schemas.microsoft.com/office/drawing/2014/main" id="{B51E96F8-5438-2B43-926E-D39F65905018}"/>
              </a:ext>
            </a:extLst>
          </p:cNvPr>
          <p:cNvSpPr/>
          <p:nvPr/>
        </p:nvSpPr>
        <p:spPr>
          <a:xfrm>
            <a:off x="2830285" y="723512"/>
            <a:ext cx="693985" cy="6537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D33E0AD0-A72C-1446-8085-E6C2DD7CE9D6}"/>
              </a:ext>
            </a:extLst>
          </p:cNvPr>
          <p:cNvSpPr>
            <a:spLocks noGrp="1"/>
          </p:cNvSpPr>
          <p:nvPr>
            <p:ph type="body" sz="quarter" idx="10"/>
          </p:nvPr>
        </p:nvSpPr>
        <p:spPr/>
        <p:txBody>
          <a:bodyPr/>
          <a:lstStyle/>
          <a:p>
            <a:endParaRPr lang="en-PT"/>
          </a:p>
        </p:txBody>
      </p:sp>
      <p:sp>
        <p:nvSpPr>
          <p:cNvPr id="7" name="Title 6">
            <a:extLst>
              <a:ext uri="{FF2B5EF4-FFF2-40B4-BE49-F238E27FC236}">
                <a16:creationId xmlns:a16="http://schemas.microsoft.com/office/drawing/2014/main" id="{1B5FA952-9CFE-8740-91D2-B475874D849E}"/>
              </a:ext>
            </a:extLst>
          </p:cNvPr>
          <p:cNvSpPr>
            <a:spLocks noGrp="1"/>
          </p:cNvSpPr>
          <p:nvPr>
            <p:ph type="title"/>
          </p:nvPr>
        </p:nvSpPr>
        <p:spPr>
          <a:xfrm>
            <a:off x="626397" y="481125"/>
            <a:ext cx="9220129" cy="488201"/>
          </a:xfrm>
        </p:spPr>
        <p:txBody>
          <a:bodyPr/>
          <a:lstStyle/>
          <a:p>
            <a:r>
              <a:rPr lang="en-US" dirty="0"/>
              <a:t>Setup</a:t>
            </a:r>
            <a:endParaRPr lang="en-PT"/>
          </a:p>
        </p:txBody>
      </p:sp>
      <p:sp>
        <p:nvSpPr>
          <p:cNvPr id="10" name="Oval 9">
            <a:extLst>
              <a:ext uri="{FF2B5EF4-FFF2-40B4-BE49-F238E27FC236}">
                <a16:creationId xmlns:a16="http://schemas.microsoft.com/office/drawing/2014/main" id="{264E9169-0A8E-2540-99F8-A8A1AC0B7DF0}"/>
              </a:ext>
            </a:extLst>
          </p:cNvPr>
          <p:cNvSpPr/>
          <p:nvPr/>
        </p:nvSpPr>
        <p:spPr>
          <a:xfrm>
            <a:off x="2830285" y="2269950"/>
            <a:ext cx="693985" cy="6537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5DCABB8C-7EFB-D04A-B792-AA93E588491D}"/>
              </a:ext>
            </a:extLst>
          </p:cNvPr>
          <p:cNvSpPr txBox="1"/>
          <p:nvPr/>
        </p:nvSpPr>
        <p:spPr>
          <a:xfrm>
            <a:off x="2984072" y="2372655"/>
            <a:ext cx="424543" cy="461665"/>
          </a:xfrm>
          <a:prstGeom prst="rect">
            <a:avLst/>
          </a:prstGeom>
          <a:noFill/>
        </p:spPr>
        <p:txBody>
          <a:bodyPr wrap="square" rtlCol="0">
            <a:spAutoFit/>
          </a:bodyPr>
          <a:lstStyle/>
          <a:p>
            <a:r>
              <a:rPr lang="en-US" sz="2400" dirty="0"/>
              <a:t>2</a:t>
            </a:r>
          </a:p>
        </p:txBody>
      </p:sp>
      <p:sp>
        <p:nvSpPr>
          <p:cNvPr id="2" name="Rectangle 1">
            <a:extLst>
              <a:ext uri="{FF2B5EF4-FFF2-40B4-BE49-F238E27FC236}">
                <a16:creationId xmlns:a16="http://schemas.microsoft.com/office/drawing/2014/main" id="{5F275AC1-5D0C-5F4B-B666-80CDF838CEB1}"/>
              </a:ext>
            </a:extLst>
          </p:cNvPr>
          <p:cNvSpPr/>
          <p:nvPr/>
        </p:nvSpPr>
        <p:spPr>
          <a:xfrm>
            <a:off x="3389753" y="4387791"/>
            <a:ext cx="7064233" cy="369332"/>
          </a:xfrm>
          <a:prstGeom prst="rect">
            <a:avLst/>
          </a:prstGeom>
        </p:spPr>
        <p:txBody>
          <a:bodyPr wrap="square">
            <a:spAutoFit/>
          </a:bodyPr>
          <a:lstStyle/>
          <a:p>
            <a:r>
              <a:rPr lang="en-US" dirty="0">
                <a:hlinkClick r:id="rId4"/>
              </a:rPr>
              <a:t>https://github.com/innovation-stack/ng-freshers-11th-Jan-2021</a:t>
            </a:r>
            <a:endParaRPr lang="en-US" dirty="0"/>
          </a:p>
        </p:txBody>
      </p:sp>
      <p:sp>
        <p:nvSpPr>
          <p:cNvPr id="3" name="Rounded Rectangle 2">
            <a:extLst>
              <a:ext uri="{FF2B5EF4-FFF2-40B4-BE49-F238E27FC236}">
                <a16:creationId xmlns:a16="http://schemas.microsoft.com/office/drawing/2014/main" id="{2424AE5B-0803-5445-AC8C-C4068263BFEA}"/>
              </a:ext>
            </a:extLst>
          </p:cNvPr>
          <p:cNvSpPr/>
          <p:nvPr/>
        </p:nvSpPr>
        <p:spPr>
          <a:xfrm>
            <a:off x="3317442" y="4172347"/>
            <a:ext cx="6962362" cy="76350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D5213530-679E-F741-BE2B-46A6657FB995}"/>
              </a:ext>
            </a:extLst>
          </p:cNvPr>
          <p:cNvSpPr/>
          <p:nvPr/>
        </p:nvSpPr>
        <p:spPr>
          <a:xfrm>
            <a:off x="2830285" y="3739418"/>
            <a:ext cx="693985" cy="6537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90A79595-864E-DE44-BE6F-FFD12B4CA1A7}"/>
              </a:ext>
            </a:extLst>
          </p:cNvPr>
          <p:cNvSpPr txBox="1"/>
          <p:nvPr/>
        </p:nvSpPr>
        <p:spPr>
          <a:xfrm>
            <a:off x="2984072" y="3842123"/>
            <a:ext cx="424543" cy="461665"/>
          </a:xfrm>
          <a:prstGeom prst="rect">
            <a:avLst/>
          </a:prstGeom>
          <a:noFill/>
        </p:spPr>
        <p:txBody>
          <a:bodyPr wrap="square" rtlCol="0">
            <a:spAutoFit/>
          </a:bodyPr>
          <a:lstStyle/>
          <a:p>
            <a:r>
              <a:rPr lang="en-US" sz="2400" dirty="0"/>
              <a:t>3</a:t>
            </a:r>
          </a:p>
        </p:txBody>
      </p:sp>
      <p:sp>
        <p:nvSpPr>
          <p:cNvPr id="13" name="TextBox 12">
            <a:extLst>
              <a:ext uri="{FF2B5EF4-FFF2-40B4-BE49-F238E27FC236}">
                <a16:creationId xmlns:a16="http://schemas.microsoft.com/office/drawing/2014/main" id="{335D3B54-7374-D546-AA87-2C9C2E8C9A9F}"/>
              </a:ext>
            </a:extLst>
          </p:cNvPr>
          <p:cNvSpPr txBox="1"/>
          <p:nvPr/>
        </p:nvSpPr>
        <p:spPr>
          <a:xfrm>
            <a:off x="2984071" y="840979"/>
            <a:ext cx="424543" cy="461665"/>
          </a:xfrm>
          <a:prstGeom prst="rect">
            <a:avLst/>
          </a:prstGeom>
          <a:noFill/>
        </p:spPr>
        <p:txBody>
          <a:bodyPr wrap="square" rtlCol="0">
            <a:spAutoFit/>
          </a:bodyPr>
          <a:lstStyle/>
          <a:p>
            <a:r>
              <a:rPr lang="en-US" sz="2400" dirty="0"/>
              <a:t>1</a:t>
            </a:r>
          </a:p>
        </p:txBody>
      </p:sp>
    </p:spTree>
    <p:extLst>
      <p:ext uri="{BB962C8B-B14F-4D97-AF65-F5344CB8AC3E}">
        <p14:creationId xmlns:p14="http://schemas.microsoft.com/office/powerpoint/2010/main" val="9596180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D33E0AD0-A72C-1446-8085-E6C2DD7CE9D6}"/>
              </a:ext>
            </a:extLst>
          </p:cNvPr>
          <p:cNvSpPr>
            <a:spLocks noGrp="1"/>
          </p:cNvSpPr>
          <p:nvPr>
            <p:ph type="body" sz="quarter" idx="10"/>
          </p:nvPr>
        </p:nvSpPr>
        <p:spPr/>
        <p:txBody>
          <a:bodyPr/>
          <a:lstStyle/>
          <a:p>
            <a:endParaRPr lang="en-PT"/>
          </a:p>
        </p:txBody>
      </p:sp>
      <p:sp>
        <p:nvSpPr>
          <p:cNvPr id="7" name="Title 6">
            <a:extLst>
              <a:ext uri="{FF2B5EF4-FFF2-40B4-BE49-F238E27FC236}">
                <a16:creationId xmlns:a16="http://schemas.microsoft.com/office/drawing/2014/main" id="{1B5FA952-9CFE-8740-91D2-B475874D849E}"/>
              </a:ext>
            </a:extLst>
          </p:cNvPr>
          <p:cNvSpPr>
            <a:spLocks noGrp="1"/>
          </p:cNvSpPr>
          <p:nvPr>
            <p:ph type="title"/>
          </p:nvPr>
        </p:nvSpPr>
        <p:spPr>
          <a:xfrm>
            <a:off x="626397" y="481125"/>
            <a:ext cx="9220129" cy="488201"/>
          </a:xfrm>
        </p:spPr>
        <p:txBody>
          <a:bodyPr/>
          <a:lstStyle/>
          <a:p>
            <a:r>
              <a:rPr lang="en-US" dirty="0"/>
              <a:t>Multi Page App (MPA)</a:t>
            </a:r>
            <a:endParaRPr lang="en-PT"/>
          </a:p>
        </p:txBody>
      </p:sp>
      <p:pic>
        <p:nvPicPr>
          <p:cNvPr id="10" name="Picture 9">
            <a:extLst>
              <a:ext uri="{FF2B5EF4-FFF2-40B4-BE49-F238E27FC236}">
                <a16:creationId xmlns:a16="http://schemas.microsoft.com/office/drawing/2014/main" id="{6294D710-E29F-0B4F-B9DF-4A8C633C947B}"/>
              </a:ext>
            </a:extLst>
          </p:cNvPr>
          <p:cNvPicPr>
            <a:picLocks noChangeAspect="1"/>
          </p:cNvPicPr>
          <p:nvPr/>
        </p:nvPicPr>
        <p:blipFill>
          <a:blip r:embed="rId2"/>
          <a:stretch>
            <a:fillRect/>
          </a:stretch>
        </p:blipFill>
        <p:spPr>
          <a:xfrm>
            <a:off x="626397" y="1429609"/>
            <a:ext cx="3278627" cy="2922254"/>
          </a:xfrm>
          <a:prstGeom prst="rect">
            <a:avLst/>
          </a:prstGeom>
        </p:spPr>
      </p:pic>
      <p:pic>
        <p:nvPicPr>
          <p:cNvPr id="11" name="Picture 10" descr="Icon&#10;&#10;Description automatically generated">
            <a:extLst>
              <a:ext uri="{FF2B5EF4-FFF2-40B4-BE49-F238E27FC236}">
                <a16:creationId xmlns:a16="http://schemas.microsoft.com/office/drawing/2014/main" id="{7931EC44-50F8-424D-9981-DEB606E555C5}"/>
              </a:ext>
            </a:extLst>
          </p:cNvPr>
          <p:cNvPicPr>
            <a:picLocks noChangeAspect="1"/>
          </p:cNvPicPr>
          <p:nvPr/>
        </p:nvPicPr>
        <p:blipFill>
          <a:blip r:embed="rId3"/>
          <a:stretch>
            <a:fillRect/>
          </a:stretch>
        </p:blipFill>
        <p:spPr>
          <a:xfrm>
            <a:off x="10318063" y="1329476"/>
            <a:ext cx="1037707" cy="1037707"/>
          </a:xfrm>
          <a:prstGeom prst="rect">
            <a:avLst/>
          </a:prstGeom>
        </p:spPr>
      </p:pic>
      <p:cxnSp>
        <p:nvCxnSpPr>
          <p:cNvPr id="15" name="Straight Connector 14">
            <a:extLst>
              <a:ext uri="{FF2B5EF4-FFF2-40B4-BE49-F238E27FC236}">
                <a16:creationId xmlns:a16="http://schemas.microsoft.com/office/drawing/2014/main" id="{27385264-1390-0148-AA1F-1FA2A0097217}"/>
              </a:ext>
            </a:extLst>
          </p:cNvPr>
          <p:cNvCxnSpPr>
            <a:cxnSpLocks/>
          </p:cNvCxnSpPr>
          <p:nvPr/>
        </p:nvCxnSpPr>
        <p:spPr>
          <a:xfrm>
            <a:off x="10212398" y="1411585"/>
            <a:ext cx="0" cy="2940278"/>
          </a:xfrm>
          <a:prstGeom prst="line">
            <a:avLst/>
          </a:prstGeom>
          <a:ln w="92075"/>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1DEA4CA-0B56-834D-9479-3D5039388B9C}"/>
              </a:ext>
            </a:extLst>
          </p:cNvPr>
          <p:cNvSpPr txBox="1"/>
          <p:nvPr/>
        </p:nvSpPr>
        <p:spPr>
          <a:xfrm>
            <a:off x="626397" y="1145946"/>
            <a:ext cx="1309979" cy="307777"/>
          </a:xfrm>
          <a:prstGeom prst="rect">
            <a:avLst/>
          </a:prstGeom>
          <a:noFill/>
        </p:spPr>
        <p:txBody>
          <a:bodyPr wrap="square" rtlCol="0">
            <a:spAutoFit/>
          </a:bodyPr>
          <a:lstStyle/>
          <a:p>
            <a:r>
              <a:rPr lang="en-US" sz="1400" dirty="0"/>
              <a:t>Browser</a:t>
            </a:r>
          </a:p>
        </p:txBody>
      </p:sp>
      <p:pic>
        <p:nvPicPr>
          <p:cNvPr id="18" name="Picture 17" descr="Icon&#10;&#10;Description automatically generated">
            <a:extLst>
              <a:ext uri="{FF2B5EF4-FFF2-40B4-BE49-F238E27FC236}">
                <a16:creationId xmlns:a16="http://schemas.microsoft.com/office/drawing/2014/main" id="{77DC4373-2E70-3547-B3F0-494182154EC2}"/>
              </a:ext>
            </a:extLst>
          </p:cNvPr>
          <p:cNvPicPr>
            <a:picLocks noChangeAspect="1"/>
          </p:cNvPicPr>
          <p:nvPr/>
        </p:nvPicPr>
        <p:blipFill>
          <a:blip r:embed="rId3"/>
          <a:stretch>
            <a:fillRect/>
          </a:stretch>
        </p:blipFill>
        <p:spPr>
          <a:xfrm>
            <a:off x="10310100" y="2340733"/>
            <a:ext cx="1037707" cy="1037707"/>
          </a:xfrm>
          <a:prstGeom prst="rect">
            <a:avLst/>
          </a:prstGeom>
        </p:spPr>
      </p:pic>
      <p:pic>
        <p:nvPicPr>
          <p:cNvPr id="19" name="Picture 18" descr="Icon&#10;&#10;Description automatically generated">
            <a:extLst>
              <a:ext uri="{FF2B5EF4-FFF2-40B4-BE49-F238E27FC236}">
                <a16:creationId xmlns:a16="http://schemas.microsoft.com/office/drawing/2014/main" id="{5F8B6662-A58B-BC41-9D3B-9BB9020D68AC}"/>
              </a:ext>
            </a:extLst>
          </p:cNvPr>
          <p:cNvPicPr>
            <a:picLocks noChangeAspect="1"/>
          </p:cNvPicPr>
          <p:nvPr/>
        </p:nvPicPr>
        <p:blipFill>
          <a:blip r:embed="rId3"/>
          <a:stretch>
            <a:fillRect/>
          </a:stretch>
        </p:blipFill>
        <p:spPr>
          <a:xfrm>
            <a:off x="10314104" y="3406195"/>
            <a:ext cx="1037707" cy="1037707"/>
          </a:xfrm>
          <a:prstGeom prst="rect">
            <a:avLst/>
          </a:prstGeom>
        </p:spPr>
      </p:pic>
      <p:sp>
        <p:nvSpPr>
          <p:cNvPr id="21" name="TextBox 20">
            <a:extLst>
              <a:ext uri="{FF2B5EF4-FFF2-40B4-BE49-F238E27FC236}">
                <a16:creationId xmlns:a16="http://schemas.microsoft.com/office/drawing/2014/main" id="{DD98C252-EE67-0745-B6FA-8C311D6D87A1}"/>
              </a:ext>
            </a:extLst>
          </p:cNvPr>
          <p:cNvSpPr txBox="1"/>
          <p:nvPr/>
        </p:nvSpPr>
        <p:spPr>
          <a:xfrm>
            <a:off x="10212398" y="1110194"/>
            <a:ext cx="1309979" cy="523220"/>
          </a:xfrm>
          <a:prstGeom prst="rect">
            <a:avLst/>
          </a:prstGeom>
          <a:noFill/>
        </p:spPr>
        <p:txBody>
          <a:bodyPr wrap="square" rtlCol="0">
            <a:spAutoFit/>
          </a:bodyPr>
          <a:lstStyle/>
          <a:p>
            <a:r>
              <a:rPr lang="en-US" sz="1400" dirty="0"/>
              <a:t>Server</a:t>
            </a:r>
          </a:p>
          <a:p>
            <a:endParaRPr lang="en-US" sz="1400" dirty="0"/>
          </a:p>
        </p:txBody>
      </p:sp>
      <p:cxnSp>
        <p:nvCxnSpPr>
          <p:cNvPr id="22" name="Straight Connector 21">
            <a:extLst>
              <a:ext uri="{FF2B5EF4-FFF2-40B4-BE49-F238E27FC236}">
                <a16:creationId xmlns:a16="http://schemas.microsoft.com/office/drawing/2014/main" id="{3CF18795-114A-F34A-AB6E-83567AF73B0B}"/>
              </a:ext>
            </a:extLst>
          </p:cNvPr>
          <p:cNvCxnSpPr>
            <a:cxnSpLocks/>
          </p:cNvCxnSpPr>
          <p:nvPr/>
        </p:nvCxnSpPr>
        <p:spPr>
          <a:xfrm>
            <a:off x="11453425" y="1379049"/>
            <a:ext cx="0" cy="2972814"/>
          </a:xfrm>
          <a:prstGeom prst="line">
            <a:avLst/>
          </a:prstGeom>
          <a:ln w="92075"/>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DAE53F84-C869-6941-802E-F7F284A16651}"/>
              </a:ext>
            </a:extLst>
          </p:cNvPr>
          <p:cNvCxnSpPr>
            <a:cxnSpLocks/>
          </p:cNvCxnSpPr>
          <p:nvPr/>
        </p:nvCxnSpPr>
        <p:spPr>
          <a:xfrm flipV="1">
            <a:off x="4098663" y="1666669"/>
            <a:ext cx="6052793" cy="1"/>
          </a:xfrm>
          <a:prstGeom prst="straightConnector1">
            <a:avLst/>
          </a:prstGeom>
          <a:ln w="539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EEB03C05-C7A9-AA45-B71C-A01EB225E17E}"/>
              </a:ext>
            </a:extLst>
          </p:cNvPr>
          <p:cNvSpPr/>
          <p:nvPr/>
        </p:nvSpPr>
        <p:spPr>
          <a:xfrm>
            <a:off x="4258866" y="1340350"/>
            <a:ext cx="288000" cy="288000"/>
          </a:xfrm>
          <a:prstGeom prst="ellipse">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0EB018FE-CB89-5B48-8F1F-40C90D93123D}"/>
              </a:ext>
            </a:extLst>
          </p:cNvPr>
          <p:cNvSpPr txBox="1"/>
          <p:nvPr/>
        </p:nvSpPr>
        <p:spPr>
          <a:xfrm>
            <a:off x="4265217" y="1333752"/>
            <a:ext cx="180000" cy="180000"/>
          </a:xfrm>
          <a:prstGeom prst="rect">
            <a:avLst/>
          </a:prstGeom>
          <a:noFill/>
        </p:spPr>
        <p:txBody>
          <a:bodyPr wrap="square" rtlCol="0">
            <a:spAutoFit/>
          </a:bodyPr>
          <a:lstStyle/>
          <a:p>
            <a:r>
              <a:rPr lang="en-US" sz="1600" dirty="0"/>
              <a:t>1</a:t>
            </a:r>
          </a:p>
        </p:txBody>
      </p:sp>
      <p:sp>
        <p:nvSpPr>
          <p:cNvPr id="31" name="TextBox 30">
            <a:extLst>
              <a:ext uri="{FF2B5EF4-FFF2-40B4-BE49-F238E27FC236}">
                <a16:creationId xmlns:a16="http://schemas.microsoft.com/office/drawing/2014/main" id="{9F62CFD0-2065-0246-B7D5-8F6BDAB335AF}"/>
              </a:ext>
            </a:extLst>
          </p:cNvPr>
          <p:cNvSpPr txBox="1"/>
          <p:nvPr/>
        </p:nvSpPr>
        <p:spPr>
          <a:xfrm>
            <a:off x="4514494" y="1380214"/>
            <a:ext cx="2714689" cy="523220"/>
          </a:xfrm>
          <a:prstGeom prst="rect">
            <a:avLst/>
          </a:prstGeom>
          <a:noFill/>
        </p:spPr>
        <p:txBody>
          <a:bodyPr wrap="square" rtlCol="0">
            <a:spAutoFit/>
          </a:bodyPr>
          <a:lstStyle/>
          <a:p>
            <a:r>
              <a:rPr lang="en-US" sz="1400" dirty="0"/>
              <a:t>User requests </a:t>
            </a:r>
            <a:r>
              <a:rPr lang="en-US" sz="1400" dirty="0" err="1"/>
              <a:t>mywebsite.com</a:t>
            </a:r>
            <a:endParaRPr lang="en-US" sz="1400" dirty="0"/>
          </a:p>
          <a:p>
            <a:endParaRPr lang="en-US" sz="1400" dirty="0"/>
          </a:p>
        </p:txBody>
      </p:sp>
      <p:cxnSp>
        <p:nvCxnSpPr>
          <p:cNvPr id="34" name="Straight Arrow Connector 33">
            <a:extLst>
              <a:ext uri="{FF2B5EF4-FFF2-40B4-BE49-F238E27FC236}">
                <a16:creationId xmlns:a16="http://schemas.microsoft.com/office/drawing/2014/main" id="{FB7AC852-93BD-234A-A834-6F98581439F7}"/>
              </a:ext>
            </a:extLst>
          </p:cNvPr>
          <p:cNvCxnSpPr>
            <a:cxnSpLocks/>
          </p:cNvCxnSpPr>
          <p:nvPr/>
        </p:nvCxnSpPr>
        <p:spPr>
          <a:xfrm>
            <a:off x="4121873" y="2812512"/>
            <a:ext cx="6034623" cy="0"/>
          </a:xfrm>
          <a:prstGeom prst="straightConnector1">
            <a:avLst/>
          </a:prstGeom>
          <a:ln w="539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FCCF5286-0DD4-1B4A-8EE2-959DD582990A}"/>
              </a:ext>
            </a:extLst>
          </p:cNvPr>
          <p:cNvSpPr txBox="1"/>
          <p:nvPr/>
        </p:nvSpPr>
        <p:spPr>
          <a:xfrm>
            <a:off x="4509574" y="2552249"/>
            <a:ext cx="5597158" cy="738664"/>
          </a:xfrm>
          <a:prstGeom prst="rect">
            <a:avLst/>
          </a:prstGeom>
          <a:noFill/>
        </p:spPr>
        <p:txBody>
          <a:bodyPr wrap="square" rtlCol="0">
            <a:spAutoFit/>
          </a:bodyPr>
          <a:lstStyle/>
          <a:p>
            <a:r>
              <a:rPr lang="en-US" sz="1400" dirty="0"/>
              <a:t>User clicks on </a:t>
            </a:r>
            <a:r>
              <a:rPr lang="en-US" sz="1400" dirty="0">
                <a:hlinkClick r:id="rId4"/>
              </a:rPr>
              <a:t>Dashboard</a:t>
            </a:r>
            <a:r>
              <a:rPr lang="en-US" sz="1400" dirty="0"/>
              <a:t> link. Request for /dashboard is sent to server by reloading the complete page. Current DOM is destroyed</a:t>
            </a:r>
          </a:p>
          <a:p>
            <a:endParaRPr lang="en-US" sz="1400" dirty="0"/>
          </a:p>
        </p:txBody>
      </p:sp>
      <p:cxnSp>
        <p:nvCxnSpPr>
          <p:cNvPr id="38" name="Straight Arrow Connector 37">
            <a:extLst>
              <a:ext uri="{FF2B5EF4-FFF2-40B4-BE49-F238E27FC236}">
                <a16:creationId xmlns:a16="http://schemas.microsoft.com/office/drawing/2014/main" id="{354C70C3-04BC-6B4A-8A38-950E3A666C42}"/>
              </a:ext>
            </a:extLst>
          </p:cNvPr>
          <p:cNvCxnSpPr>
            <a:cxnSpLocks/>
          </p:cNvCxnSpPr>
          <p:nvPr/>
        </p:nvCxnSpPr>
        <p:spPr>
          <a:xfrm flipH="1">
            <a:off x="4074218" y="2207182"/>
            <a:ext cx="6082278" cy="0"/>
          </a:xfrm>
          <a:prstGeom prst="straightConnector1">
            <a:avLst/>
          </a:prstGeom>
          <a:ln w="539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456CD9B2-5A3D-0C4A-B005-FEB676C18CF6}"/>
              </a:ext>
            </a:extLst>
          </p:cNvPr>
          <p:cNvSpPr txBox="1"/>
          <p:nvPr/>
        </p:nvSpPr>
        <p:spPr>
          <a:xfrm>
            <a:off x="4502597" y="1938839"/>
            <a:ext cx="5738552" cy="523220"/>
          </a:xfrm>
          <a:prstGeom prst="rect">
            <a:avLst/>
          </a:prstGeom>
          <a:noFill/>
        </p:spPr>
        <p:txBody>
          <a:bodyPr wrap="square" rtlCol="0">
            <a:spAutoFit/>
          </a:bodyPr>
          <a:lstStyle/>
          <a:p>
            <a:r>
              <a:rPr lang="en-US" sz="1400" dirty="0"/>
              <a:t>Server constructs the complete HTML (header, sidebar, content area)</a:t>
            </a:r>
          </a:p>
        </p:txBody>
      </p:sp>
      <p:sp>
        <p:nvSpPr>
          <p:cNvPr id="50" name="Oval 49">
            <a:extLst>
              <a:ext uri="{FF2B5EF4-FFF2-40B4-BE49-F238E27FC236}">
                <a16:creationId xmlns:a16="http://schemas.microsoft.com/office/drawing/2014/main" id="{D437DBAC-9DD6-8847-B920-35D112453ECD}"/>
              </a:ext>
            </a:extLst>
          </p:cNvPr>
          <p:cNvSpPr/>
          <p:nvPr/>
        </p:nvSpPr>
        <p:spPr>
          <a:xfrm>
            <a:off x="4259045" y="1877991"/>
            <a:ext cx="288000" cy="288000"/>
          </a:xfrm>
          <a:prstGeom prst="ellipse">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09CF50EA-1135-B648-BB8F-984301C2D7B0}"/>
              </a:ext>
            </a:extLst>
          </p:cNvPr>
          <p:cNvSpPr txBox="1"/>
          <p:nvPr/>
        </p:nvSpPr>
        <p:spPr>
          <a:xfrm>
            <a:off x="4265396" y="1871393"/>
            <a:ext cx="180000" cy="338554"/>
          </a:xfrm>
          <a:prstGeom prst="rect">
            <a:avLst/>
          </a:prstGeom>
          <a:noFill/>
        </p:spPr>
        <p:txBody>
          <a:bodyPr wrap="square" rtlCol="0">
            <a:spAutoFit/>
          </a:bodyPr>
          <a:lstStyle/>
          <a:p>
            <a:r>
              <a:rPr lang="en-US" sz="1600" dirty="0"/>
              <a:t>2</a:t>
            </a:r>
          </a:p>
        </p:txBody>
      </p:sp>
      <p:sp>
        <p:nvSpPr>
          <p:cNvPr id="52" name="Oval 51">
            <a:extLst>
              <a:ext uri="{FF2B5EF4-FFF2-40B4-BE49-F238E27FC236}">
                <a16:creationId xmlns:a16="http://schemas.microsoft.com/office/drawing/2014/main" id="{9D85FAD6-AD3A-7241-BA9B-57417BFF07CB}"/>
              </a:ext>
            </a:extLst>
          </p:cNvPr>
          <p:cNvSpPr/>
          <p:nvPr/>
        </p:nvSpPr>
        <p:spPr>
          <a:xfrm>
            <a:off x="4262281" y="2482794"/>
            <a:ext cx="288000" cy="288000"/>
          </a:xfrm>
          <a:prstGeom prst="ellipse">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2FE5D17B-2A80-5843-9B49-E16A36F26E91}"/>
              </a:ext>
            </a:extLst>
          </p:cNvPr>
          <p:cNvSpPr txBox="1"/>
          <p:nvPr/>
        </p:nvSpPr>
        <p:spPr>
          <a:xfrm>
            <a:off x="4268632" y="2465438"/>
            <a:ext cx="180000" cy="338554"/>
          </a:xfrm>
          <a:prstGeom prst="rect">
            <a:avLst/>
          </a:prstGeom>
          <a:noFill/>
        </p:spPr>
        <p:txBody>
          <a:bodyPr wrap="square" rtlCol="0">
            <a:spAutoFit/>
          </a:bodyPr>
          <a:lstStyle/>
          <a:p>
            <a:r>
              <a:rPr lang="en-US" sz="1600" dirty="0"/>
              <a:t>3</a:t>
            </a:r>
          </a:p>
        </p:txBody>
      </p:sp>
      <p:cxnSp>
        <p:nvCxnSpPr>
          <p:cNvPr id="58" name="Straight Arrow Connector 57">
            <a:extLst>
              <a:ext uri="{FF2B5EF4-FFF2-40B4-BE49-F238E27FC236}">
                <a16:creationId xmlns:a16="http://schemas.microsoft.com/office/drawing/2014/main" id="{A5CCED01-8846-D342-9F54-43F67B7550FA}"/>
              </a:ext>
            </a:extLst>
          </p:cNvPr>
          <p:cNvCxnSpPr>
            <a:cxnSpLocks/>
          </p:cNvCxnSpPr>
          <p:nvPr/>
        </p:nvCxnSpPr>
        <p:spPr>
          <a:xfrm flipH="1">
            <a:off x="4074218" y="3377170"/>
            <a:ext cx="6082278" cy="0"/>
          </a:xfrm>
          <a:prstGeom prst="straightConnector1">
            <a:avLst/>
          </a:prstGeom>
          <a:ln w="539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452BE2B4-DE8D-5F40-BFD3-5619DD79C219}"/>
              </a:ext>
            </a:extLst>
          </p:cNvPr>
          <p:cNvSpPr txBox="1"/>
          <p:nvPr/>
        </p:nvSpPr>
        <p:spPr>
          <a:xfrm>
            <a:off x="4502597" y="3130343"/>
            <a:ext cx="5738552" cy="523220"/>
          </a:xfrm>
          <a:prstGeom prst="rect">
            <a:avLst/>
          </a:prstGeom>
          <a:noFill/>
        </p:spPr>
        <p:txBody>
          <a:bodyPr wrap="square" rtlCol="0">
            <a:spAutoFit/>
          </a:bodyPr>
          <a:lstStyle/>
          <a:p>
            <a:r>
              <a:rPr lang="en-US" sz="1400" dirty="0"/>
              <a:t>Server constructs a new HTML page (header, sidebar, content area) for dashboard</a:t>
            </a:r>
          </a:p>
        </p:txBody>
      </p:sp>
      <p:sp>
        <p:nvSpPr>
          <p:cNvPr id="60" name="Oval 59">
            <a:extLst>
              <a:ext uri="{FF2B5EF4-FFF2-40B4-BE49-F238E27FC236}">
                <a16:creationId xmlns:a16="http://schemas.microsoft.com/office/drawing/2014/main" id="{5A21C0FD-8C90-964E-BAC9-ED695EF95B30}"/>
              </a:ext>
            </a:extLst>
          </p:cNvPr>
          <p:cNvSpPr/>
          <p:nvPr/>
        </p:nvSpPr>
        <p:spPr>
          <a:xfrm>
            <a:off x="4259045" y="3047979"/>
            <a:ext cx="288000" cy="288000"/>
          </a:xfrm>
          <a:prstGeom prst="ellipse">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3F4B5B02-B4A4-2042-80E9-1F897E16548E}"/>
              </a:ext>
            </a:extLst>
          </p:cNvPr>
          <p:cNvSpPr txBox="1"/>
          <p:nvPr/>
        </p:nvSpPr>
        <p:spPr>
          <a:xfrm>
            <a:off x="4265396" y="3041381"/>
            <a:ext cx="180000" cy="338554"/>
          </a:xfrm>
          <a:prstGeom prst="rect">
            <a:avLst/>
          </a:prstGeom>
          <a:noFill/>
        </p:spPr>
        <p:txBody>
          <a:bodyPr wrap="square" rtlCol="0">
            <a:spAutoFit/>
          </a:bodyPr>
          <a:lstStyle/>
          <a:p>
            <a:r>
              <a:rPr lang="en-US" sz="1600" dirty="0"/>
              <a:t>4</a:t>
            </a:r>
          </a:p>
        </p:txBody>
      </p:sp>
      <p:sp>
        <p:nvSpPr>
          <p:cNvPr id="65" name="Text Placeholder 1">
            <a:extLst>
              <a:ext uri="{FF2B5EF4-FFF2-40B4-BE49-F238E27FC236}">
                <a16:creationId xmlns:a16="http://schemas.microsoft.com/office/drawing/2014/main" id="{E46F6C12-18B7-4141-8F9A-E0A9AFEF578A}"/>
              </a:ext>
            </a:extLst>
          </p:cNvPr>
          <p:cNvSpPr>
            <a:spLocks noGrp="1"/>
          </p:cNvSpPr>
          <p:nvPr>
            <p:ph type="body" sz="quarter" idx="31"/>
          </p:nvPr>
        </p:nvSpPr>
        <p:spPr>
          <a:xfrm>
            <a:off x="7853146" y="4379618"/>
            <a:ext cx="4338854" cy="2360509"/>
          </a:xfrm>
        </p:spPr>
        <p:txBody>
          <a:bodyPr/>
          <a:lstStyle/>
          <a:p>
            <a:r>
              <a:rPr lang="en-US" sz="1400" dirty="0"/>
              <a:t>Handles routing infrastructure</a:t>
            </a:r>
          </a:p>
          <a:p>
            <a:r>
              <a:rPr lang="en-US" sz="1400" dirty="0"/>
              <a:t>Combines markup and code via templating language</a:t>
            </a:r>
          </a:p>
          <a:p>
            <a:r>
              <a:rPr lang="en-US" sz="1400" dirty="0"/>
              <a:t>Good for SEO</a:t>
            </a:r>
          </a:p>
          <a:p>
            <a:endParaRPr lang="en-US" sz="2000" dirty="0"/>
          </a:p>
          <a:p>
            <a:endParaRPr lang="en-US" sz="1400" dirty="0"/>
          </a:p>
          <a:p>
            <a:endParaRPr lang="en-US" sz="1400" dirty="0"/>
          </a:p>
        </p:txBody>
      </p:sp>
      <p:sp>
        <p:nvSpPr>
          <p:cNvPr id="73" name="Text Placeholder 1">
            <a:extLst>
              <a:ext uri="{FF2B5EF4-FFF2-40B4-BE49-F238E27FC236}">
                <a16:creationId xmlns:a16="http://schemas.microsoft.com/office/drawing/2014/main" id="{9DFD3C3E-A234-614E-9F73-6E8FB9D65F7E}"/>
              </a:ext>
            </a:extLst>
          </p:cNvPr>
          <p:cNvSpPr txBox="1">
            <a:spLocks/>
          </p:cNvSpPr>
          <p:nvPr/>
        </p:nvSpPr>
        <p:spPr>
          <a:xfrm>
            <a:off x="499577" y="4351471"/>
            <a:ext cx="4338854" cy="2360509"/>
          </a:xfrm>
          <a:prstGeom prst="rect">
            <a:avLst/>
          </a:prstGeom>
        </p:spPr>
        <p:txBody>
          <a:bodyPr vert="horz" wrap="square" lIns="91440" tIns="72000" rIns="91440" bIns="45720" numCol="1" spcCol="720000" rtlCol="0" anchor="t">
            <a:spAutoFit/>
          </a:bodyPr>
          <a:lstStyle>
            <a:lvl1pPr marL="171450" indent="-171450" algn="l" defTabSz="914400" rtl="0" eaLnBrk="1" latinLnBrk="0" hangingPunct="1">
              <a:lnSpc>
                <a:spcPct val="100000"/>
              </a:lnSpc>
              <a:spcBef>
                <a:spcPts val="1000"/>
              </a:spcBef>
              <a:buClr>
                <a:schemeClr val="accent1"/>
              </a:buClr>
              <a:buFont typeface="Arial" panose="020B0604020202020204" pitchFamily="34" charset="0"/>
              <a:buChar char="•"/>
              <a:defRPr sz="1200" b="0" i="0" kern="1200">
                <a:solidFill>
                  <a:schemeClr val="tx1"/>
                </a:solidFill>
                <a:latin typeface="Equip Light" panose="02000503000000020004" pitchFamily="2" charset="77"/>
                <a:ea typeface="+mn-ea"/>
                <a:cs typeface="+mn-cs"/>
              </a:defRPr>
            </a:lvl1pPr>
            <a:lvl2pPr marL="685800" indent="-228600" algn="l" defTabSz="914400" rtl="0" eaLnBrk="1" latinLnBrk="0" hangingPunct="1">
              <a:lnSpc>
                <a:spcPct val="90000"/>
              </a:lnSpc>
              <a:spcBef>
                <a:spcPts val="500"/>
              </a:spcBef>
              <a:buClr>
                <a:srgbClr val="00DBA9"/>
              </a:buClr>
              <a:buFont typeface="Arial" panose="020B0604020202020204" pitchFamily="34" charset="0"/>
              <a:buChar char="•"/>
              <a:defRPr sz="1800" b="0" i="0" kern="1200">
                <a:solidFill>
                  <a:srgbClr val="06041F"/>
                </a:solidFill>
                <a:latin typeface="Equip" panose="02000503030000020004" pitchFamily="2" charset="77"/>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b="0" i="0" kern="1200">
                <a:solidFill>
                  <a:srgbClr val="06041F"/>
                </a:solidFill>
                <a:latin typeface="Equip" panose="02000503030000020004" pitchFamily="2" charset="77"/>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b="0" i="0" kern="1200">
                <a:solidFill>
                  <a:srgbClr val="06041F"/>
                </a:solidFill>
                <a:latin typeface="Equip Light" panose="02000503000000020004" pitchFamily="2" charset="77"/>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b="0" i="0" kern="1200">
                <a:solidFill>
                  <a:srgbClr val="06041F"/>
                </a:solidFill>
                <a:latin typeface="Equip Light" panose="02000503000000020004"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t>Reconstructs DOM on every single request</a:t>
            </a:r>
          </a:p>
          <a:p>
            <a:r>
              <a:rPr lang="en-US" sz="1400" dirty="0"/>
              <a:t>On subsequent requests, it leverages the same assets if they are already cached</a:t>
            </a:r>
          </a:p>
          <a:p>
            <a:r>
              <a:rPr lang="en-US" sz="1400" dirty="0"/>
              <a:t>Bad user experience</a:t>
            </a:r>
          </a:p>
          <a:p>
            <a:endParaRPr lang="en-US" sz="2000" dirty="0"/>
          </a:p>
          <a:p>
            <a:endParaRPr lang="en-US" sz="1400" dirty="0"/>
          </a:p>
          <a:p>
            <a:endParaRPr lang="en-US" sz="1400" dirty="0"/>
          </a:p>
        </p:txBody>
      </p:sp>
    </p:spTree>
    <p:extLst>
      <p:ext uri="{BB962C8B-B14F-4D97-AF65-F5344CB8AC3E}">
        <p14:creationId xmlns:p14="http://schemas.microsoft.com/office/powerpoint/2010/main" val="1463394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D33E0AD0-A72C-1446-8085-E6C2DD7CE9D6}"/>
              </a:ext>
            </a:extLst>
          </p:cNvPr>
          <p:cNvSpPr>
            <a:spLocks noGrp="1"/>
          </p:cNvSpPr>
          <p:nvPr>
            <p:ph type="body" sz="quarter" idx="10"/>
          </p:nvPr>
        </p:nvSpPr>
        <p:spPr/>
        <p:txBody>
          <a:bodyPr/>
          <a:lstStyle/>
          <a:p>
            <a:endParaRPr lang="en-PT"/>
          </a:p>
        </p:txBody>
      </p:sp>
      <p:sp>
        <p:nvSpPr>
          <p:cNvPr id="7" name="Title 6">
            <a:extLst>
              <a:ext uri="{FF2B5EF4-FFF2-40B4-BE49-F238E27FC236}">
                <a16:creationId xmlns:a16="http://schemas.microsoft.com/office/drawing/2014/main" id="{1B5FA952-9CFE-8740-91D2-B475874D849E}"/>
              </a:ext>
            </a:extLst>
          </p:cNvPr>
          <p:cNvSpPr>
            <a:spLocks noGrp="1"/>
          </p:cNvSpPr>
          <p:nvPr>
            <p:ph type="title"/>
          </p:nvPr>
        </p:nvSpPr>
        <p:spPr>
          <a:xfrm>
            <a:off x="626397" y="481125"/>
            <a:ext cx="9220129" cy="488201"/>
          </a:xfrm>
        </p:spPr>
        <p:txBody>
          <a:bodyPr/>
          <a:lstStyle/>
          <a:p>
            <a:r>
              <a:rPr lang="en-US" dirty="0"/>
              <a:t>Single Page App (SPA)</a:t>
            </a:r>
            <a:endParaRPr lang="en-PT"/>
          </a:p>
        </p:txBody>
      </p:sp>
      <p:pic>
        <p:nvPicPr>
          <p:cNvPr id="10" name="Picture 9">
            <a:extLst>
              <a:ext uri="{FF2B5EF4-FFF2-40B4-BE49-F238E27FC236}">
                <a16:creationId xmlns:a16="http://schemas.microsoft.com/office/drawing/2014/main" id="{6294D710-E29F-0B4F-B9DF-4A8C633C947B}"/>
              </a:ext>
            </a:extLst>
          </p:cNvPr>
          <p:cNvPicPr>
            <a:picLocks noChangeAspect="1"/>
          </p:cNvPicPr>
          <p:nvPr/>
        </p:nvPicPr>
        <p:blipFill>
          <a:blip r:embed="rId2"/>
          <a:stretch>
            <a:fillRect/>
          </a:stretch>
        </p:blipFill>
        <p:spPr>
          <a:xfrm>
            <a:off x="626397" y="1429609"/>
            <a:ext cx="3278627" cy="2922254"/>
          </a:xfrm>
          <a:prstGeom prst="rect">
            <a:avLst/>
          </a:prstGeom>
        </p:spPr>
      </p:pic>
      <p:pic>
        <p:nvPicPr>
          <p:cNvPr id="11" name="Picture 10" descr="Icon&#10;&#10;Description automatically generated">
            <a:extLst>
              <a:ext uri="{FF2B5EF4-FFF2-40B4-BE49-F238E27FC236}">
                <a16:creationId xmlns:a16="http://schemas.microsoft.com/office/drawing/2014/main" id="{7931EC44-50F8-424D-9981-DEB606E555C5}"/>
              </a:ext>
            </a:extLst>
          </p:cNvPr>
          <p:cNvPicPr>
            <a:picLocks noChangeAspect="1"/>
          </p:cNvPicPr>
          <p:nvPr/>
        </p:nvPicPr>
        <p:blipFill>
          <a:blip r:embed="rId3"/>
          <a:stretch>
            <a:fillRect/>
          </a:stretch>
        </p:blipFill>
        <p:spPr>
          <a:xfrm>
            <a:off x="10318063" y="1329476"/>
            <a:ext cx="1037707" cy="1037707"/>
          </a:xfrm>
          <a:prstGeom prst="rect">
            <a:avLst/>
          </a:prstGeom>
        </p:spPr>
      </p:pic>
      <p:cxnSp>
        <p:nvCxnSpPr>
          <p:cNvPr id="15" name="Straight Connector 14">
            <a:extLst>
              <a:ext uri="{FF2B5EF4-FFF2-40B4-BE49-F238E27FC236}">
                <a16:creationId xmlns:a16="http://schemas.microsoft.com/office/drawing/2014/main" id="{27385264-1390-0148-AA1F-1FA2A0097217}"/>
              </a:ext>
            </a:extLst>
          </p:cNvPr>
          <p:cNvCxnSpPr>
            <a:cxnSpLocks/>
          </p:cNvCxnSpPr>
          <p:nvPr/>
        </p:nvCxnSpPr>
        <p:spPr>
          <a:xfrm>
            <a:off x="10212398" y="1411585"/>
            <a:ext cx="0" cy="2940278"/>
          </a:xfrm>
          <a:prstGeom prst="line">
            <a:avLst/>
          </a:prstGeom>
          <a:ln w="92075"/>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1DEA4CA-0B56-834D-9479-3D5039388B9C}"/>
              </a:ext>
            </a:extLst>
          </p:cNvPr>
          <p:cNvSpPr txBox="1"/>
          <p:nvPr/>
        </p:nvSpPr>
        <p:spPr>
          <a:xfrm>
            <a:off x="626397" y="1145946"/>
            <a:ext cx="1309979" cy="307777"/>
          </a:xfrm>
          <a:prstGeom prst="rect">
            <a:avLst/>
          </a:prstGeom>
          <a:noFill/>
        </p:spPr>
        <p:txBody>
          <a:bodyPr wrap="square" rtlCol="0">
            <a:spAutoFit/>
          </a:bodyPr>
          <a:lstStyle/>
          <a:p>
            <a:r>
              <a:rPr lang="en-US" sz="1400" dirty="0"/>
              <a:t>Browser</a:t>
            </a:r>
          </a:p>
        </p:txBody>
      </p:sp>
      <p:pic>
        <p:nvPicPr>
          <p:cNvPr id="18" name="Picture 17" descr="Icon&#10;&#10;Description automatically generated">
            <a:extLst>
              <a:ext uri="{FF2B5EF4-FFF2-40B4-BE49-F238E27FC236}">
                <a16:creationId xmlns:a16="http://schemas.microsoft.com/office/drawing/2014/main" id="{77DC4373-2E70-3547-B3F0-494182154EC2}"/>
              </a:ext>
            </a:extLst>
          </p:cNvPr>
          <p:cNvPicPr>
            <a:picLocks noChangeAspect="1"/>
          </p:cNvPicPr>
          <p:nvPr/>
        </p:nvPicPr>
        <p:blipFill>
          <a:blip r:embed="rId3"/>
          <a:stretch>
            <a:fillRect/>
          </a:stretch>
        </p:blipFill>
        <p:spPr>
          <a:xfrm>
            <a:off x="10310100" y="2340733"/>
            <a:ext cx="1037707" cy="1037707"/>
          </a:xfrm>
          <a:prstGeom prst="rect">
            <a:avLst/>
          </a:prstGeom>
        </p:spPr>
      </p:pic>
      <p:pic>
        <p:nvPicPr>
          <p:cNvPr id="19" name="Picture 18" descr="Icon&#10;&#10;Description automatically generated">
            <a:extLst>
              <a:ext uri="{FF2B5EF4-FFF2-40B4-BE49-F238E27FC236}">
                <a16:creationId xmlns:a16="http://schemas.microsoft.com/office/drawing/2014/main" id="{5F8B6662-A58B-BC41-9D3B-9BB9020D68AC}"/>
              </a:ext>
            </a:extLst>
          </p:cNvPr>
          <p:cNvPicPr>
            <a:picLocks noChangeAspect="1"/>
          </p:cNvPicPr>
          <p:nvPr/>
        </p:nvPicPr>
        <p:blipFill>
          <a:blip r:embed="rId3"/>
          <a:stretch>
            <a:fillRect/>
          </a:stretch>
        </p:blipFill>
        <p:spPr>
          <a:xfrm>
            <a:off x="10314104" y="3406195"/>
            <a:ext cx="1037707" cy="1037707"/>
          </a:xfrm>
          <a:prstGeom prst="rect">
            <a:avLst/>
          </a:prstGeom>
        </p:spPr>
      </p:pic>
      <p:sp>
        <p:nvSpPr>
          <p:cNvPr id="21" name="TextBox 20">
            <a:extLst>
              <a:ext uri="{FF2B5EF4-FFF2-40B4-BE49-F238E27FC236}">
                <a16:creationId xmlns:a16="http://schemas.microsoft.com/office/drawing/2014/main" id="{DD98C252-EE67-0745-B6FA-8C311D6D87A1}"/>
              </a:ext>
            </a:extLst>
          </p:cNvPr>
          <p:cNvSpPr txBox="1"/>
          <p:nvPr/>
        </p:nvSpPr>
        <p:spPr>
          <a:xfrm>
            <a:off x="10212398" y="1110194"/>
            <a:ext cx="1309979" cy="523220"/>
          </a:xfrm>
          <a:prstGeom prst="rect">
            <a:avLst/>
          </a:prstGeom>
          <a:noFill/>
        </p:spPr>
        <p:txBody>
          <a:bodyPr wrap="square" rtlCol="0">
            <a:spAutoFit/>
          </a:bodyPr>
          <a:lstStyle/>
          <a:p>
            <a:r>
              <a:rPr lang="en-US" sz="1400" dirty="0"/>
              <a:t>Server</a:t>
            </a:r>
          </a:p>
          <a:p>
            <a:endParaRPr lang="en-US" sz="1400" dirty="0"/>
          </a:p>
        </p:txBody>
      </p:sp>
      <p:cxnSp>
        <p:nvCxnSpPr>
          <p:cNvPr id="22" name="Straight Connector 21">
            <a:extLst>
              <a:ext uri="{FF2B5EF4-FFF2-40B4-BE49-F238E27FC236}">
                <a16:creationId xmlns:a16="http://schemas.microsoft.com/office/drawing/2014/main" id="{3CF18795-114A-F34A-AB6E-83567AF73B0B}"/>
              </a:ext>
            </a:extLst>
          </p:cNvPr>
          <p:cNvCxnSpPr>
            <a:cxnSpLocks/>
          </p:cNvCxnSpPr>
          <p:nvPr/>
        </p:nvCxnSpPr>
        <p:spPr>
          <a:xfrm>
            <a:off x="11453425" y="1379049"/>
            <a:ext cx="0" cy="2972814"/>
          </a:xfrm>
          <a:prstGeom prst="line">
            <a:avLst/>
          </a:prstGeom>
          <a:ln w="92075"/>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DAE53F84-C869-6941-802E-F7F284A16651}"/>
              </a:ext>
            </a:extLst>
          </p:cNvPr>
          <p:cNvCxnSpPr>
            <a:cxnSpLocks/>
          </p:cNvCxnSpPr>
          <p:nvPr/>
        </p:nvCxnSpPr>
        <p:spPr>
          <a:xfrm flipV="1">
            <a:off x="4098663" y="1765713"/>
            <a:ext cx="6052793" cy="1"/>
          </a:xfrm>
          <a:prstGeom prst="straightConnector1">
            <a:avLst/>
          </a:prstGeom>
          <a:ln w="539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EEB03C05-C7A9-AA45-B71C-A01EB225E17E}"/>
              </a:ext>
            </a:extLst>
          </p:cNvPr>
          <p:cNvSpPr/>
          <p:nvPr/>
        </p:nvSpPr>
        <p:spPr>
          <a:xfrm>
            <a:off x="4258866" y="1439394"/>
            <a:ext cx="288000" cy="288000"/>
          </a:xfrm>
          <a:prstGeom prst="ellipse">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0EB018FE-CB89-5B48-8F1F-40C90D93123D}"/>
              </a:ext>
            </a:extLst>
          </p:cNvPr>
          <p:cNvSpPr txBox="1"/>
          <p:nvPr/>
        </p:nvSpPr>
        <p:spPr>
          <a:xfrm>
            <a:off x="4265217" y="1432796"/>
            <a:ext cx="180000" cy="180000"/>
          </a:xfrm>
          <a:prstGeom prst="rect">
            <a:avLst/>
          </a:prstGeom>
          <a:noFill/>
        </p:spPr>
        <p:txBody>
          <a:bodyPr wrap="square" rtlCol="0">
            <a:spAutoFit/>
          </a:bodyPr>
          <a:lstStyle/>
          <a:p>
            <a:r>
              <a:rPr lang="en-US" sz="1600" dirty="0"/>
              <a:t>1</a:t>
            </a:r>
          </a:p>
        </p:txBody>
      </p:sp>
      <p:sp>
        <p:nvSpPr>
          <p:cNvPr id="31" name="TextBox 30">
            <a:extLst>
              <a:ext uri="{FF2B5EF4-FFF2-40B4-BE49-F238E27FC236}">
                <a16:creationId xmlns:a16="http://schemas.microsoft.com/office/drawing/2014/main" id="{9F62CFD0-2065-0246-B7D5-8F6BDAB335AF}"/>
              </a:ext>
            </a:extLst>
          </p:cNvPr>
          <p:cNvSpPr txBox="1"/>
          <p:nvPr/>
        </p:nvSpPr>
        <p:spPr>
          <a:xfrm>
            <a:off x="4514494" y="1479258"/>
            <a:ext cx="2714689" cy="523220"/>
          </a:xfrm>
          <a:prstGeom prst="rect">
            <a:avLst/>
          </a:prstGeom>
          <a:noFill/>
        </p:spPr>
        <p:txBody>
          <a:bodyPr wrap="square" rtlCol="0">
            <a:spAutoFit/>
          </a:bodyPr>
          <a:lstStyle/>
          <a:p>
            <a:r>
              <a:rPr lang="en-US" sz="1400" dirty="0"/>
              <a:t>User requests mywebsite.com/</a:t>
            </a:r>
          </a:p>
          <a:p>
            <a:endParaRPr lang="en-US" sz="1400" dirty="0"/>
          </a:p>
        </p:txBody>
      </p:sp>
      <p:cxnSp>
        <p:nvCxnSpPr>
          <p:cNvPr id="34" name="Straight Arrow Connector 33">
            <a:extLst>
              <a:ext uri="{FF2B5EF4-FFF2-40B4-BE49-F238E27FC236}">
                <a16:creationId xmlns:a16="http://schemas.microsoft.com/office/drawing/2014/main" id="{FB7AC852-93BD-234A-A834-6F98581439F7}"/>
              </a:ext>
            </a:extLst>
          </p:cNvPr>
          <p:cNvCxnSpPr>
            <a:cxnSpLocks/>
          </p:cNvCxnSpPr>
          <p:nvPr/>
        </p:nvCxnSpPr>
        <p:spPr>
          <a:xfrm>
            <a:off x="4129838" y="3981607"/>
            <a:ext cx="6034623" cy="0"/>
          </a:xfrm>
          <a:prstGeom prst="straightConnector1">
            <a:avLst/>
          </a:prstGeom>
          <a:ln w="539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FCCF5286-0DD4-1B4A-8EE2-959DD582990A}"/>
              </a:ext>
            </a:extLst>
          </p:cNvPr>
          <p:cNvSpPr txBox="1"/>
          <p:nvPr/>
        </p:nvSpPr>
        <p:spPr>
          <a:xfrm>
            <a:off x="4517539" y="3721344"/>
            <a:ext cx="5597158" cy="738664"/>
          </a:xfrm>
          <a:prstGeom prst="rect">
            <a:avLst/>
          </a:prstGeom>
          <a:noFill/>
        </p:spPr>
        <p:txBody>
          <a:bodyPr wrap="square" rtlCol="0">
            <a:spAutoFit/>
          </a:bodyPr>
          <a:lstStyle/>
          <a:p>
            <a:r>
              <a:rPr lang="en-US" sz="1400" dirty="0"/>
              <a:t>User clicks on </a:t>
            </a:r>
            <a:r>
              <a:rPr lang="en-US" sz="1400" dirty="0">
                <a:hlinkClick r:id="rId4"/>
              </a:rPr>
              <a:t>Dashboard</a:t>
            </a:r>
            <a:r>
              <a:rPr lang="en-US" sz="1400" dirty="0"/>
              <a:t> link. Browser renders dashboard layout. It fetches the data via API exposed by server. No page reload.</a:t>
            </a:r>
          </a:p>
          <a:p>
            <a:endParaRPr lang="en-US" sz="1400" dirty="0"/>
          </a:p>
        </p:txBody>
      </p:sp>
      <p:cxnSp>
        <p:nvCxnSpPr>
          <p:cNvPr id="38" name="Straight Arrow Connector 37">
            <a:extLst>
              <a:ext uri="{FF2B5EF4-FFF2-40B4-BE49-F238E27FC236}">
                <a16:creationId xmlns:a16="http://schemas.microsoft.com/office/drawing/2014/main" id="{354C70C3-04BC-6B4A-8A38-950E3A666C42}"/>
              </a:ext>
            </a:extLst>
          </p:cNvPr>
          <p:cNvCxnSpPr>
            <a:cxnSpLocks/>
          </p:cNvCxnSpPr>
          <p:nvPr/>
        </p:nvCxnSpPr>
        <p:spPr>
          <a:xfrm flipH="1">
            <a:off x="4074218" y="2443482"/>
            <a:ext cx="6082278" cy="0"/>
          </a:xfrm>
          <a:prstGeom prst="straightConnector1">
            <a:avLst/>
          </a:prstGeom>
          <a:ln w="539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456CD9B2-5A3D-0C4A-B005-FEB676C18CF6}"/>
              </a:ext>
            </a:extLst>
          </p:cNvPr>
          <p:cNvSpPr txBox="1"/>
          <p:nvPr/>
        </p:nvSpPr>
        <p:spPr>
          <a:xfrm>
            <a:off x="4502597" y="2185897"/>
            <a:ext cx="5738552" cy="523220"/>
          </a:xfrm>
          <a:prstGeom prst="rect">
            <a:avLst/>
          </a:prstGeom>
          <a:noFill/>
        </p:spPr>
        <p:txBody>
          <a:bodyPr wrap="square" rtlCol="0">
            <a:spAutoFit/>
          </a:bodyPr>
          <a:lstStyle/>
          <a:p>
            <a:r>
              <a:rPr lang="en-US" sz="1400" dirty="0"/>
              <a:t>Server return a shell (container) page, with bare minimum markup and related JS files</a:t>
            </a:r>
          </a:p>
        </p:txBody>
      </p:sp>
      <p:sp>
        <p:nvSpPr>
          <p:cNvPr id="50" name="Oval 49">
            <a:extLst>
              <a:ext uri="{FF2B5EF4-FFF2-40B4-BE49-F238E27FC236}">
                <a16:creationId xmlns:a16="http://schemas.microsoft.com/office/drawing/2014/main" id="{D437DBAC-9DD6-8847-B920-35D112453ECD}"/>
              </a:ext>
            </a:extLst>
          </p:cNvPr>
          <p:cNvSpPr/>
          <p:nvPr/>
        </p:nvSpPr>
        <p:spPr>
          <a:xfrm>
            <a:off x="4259045" y="2114291"/>
            <a:ext cx="288000" cy="288000"/>
          </a:xfrm>
          <a:prstGeom prst="ellipse">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09CF50EA-1135-B648-BB8F-984301C2D7B0}"/>
              </a:ext>
            </a:extLst>
          </p:cNvPr>
          <p:cNvSpPr txBox="1"/>
          <p:nvPr/>
        </p:nvSpPr>
        <p:spPr>
          <a:xfrm>
            <a:off x="4265396" y="2107693"/>
            <a:ext cx="180000" cy="338554"/>
          </a:xfrm>
          <a:prstGeom prst="rect">
            <a:avLst/>
          </a:prstGeom>
          <a:noFill/>
        </p:spPr>
        <p:txBody>
          <a:bodyPr wrap="square" rtlCol="0">
            <a:spAutoFit/>
          </a:bodyPr>
          <a:lstStyle/>
          <a:p>
            <a:r>
              <a:rPr lang="en-US" sz="1600" dirty="0"/>
              <a:t>2</a:t>
            </a:r>
          </a:p>
        </p:txBody>
      </p:sp>
      <p:sp>
        <p:nvSpPr>
          <p:cNvPr id="52" name="Oval 51">
            <a:extLst>
              <a:ext uri="{FF2B5EF4-FFF2-40B4-BE49-F238E27FC236}">
                <a16:creationId xmlns:a16="http://schemas.microsoft.com/office/drawing/2014/main" id="{9D85FAD6-AD3A-7241-BA9B-57417BFF07CB}"/>
              </a:ext>
            </a:extLst>
          </p:cNvPr>
          <p:cNvSpPr/>
          <p:nvPr/>
        </p:nvSpPr>
        <p:spPr>
          <a:xfrm>
            <a:off x="4270246" y="3651889"/>
            <a:ext cx="288000" cy="288000"/>
          </a:xfrm>
          <a:prstGeom prst="ellipse">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2FE5D17B-2A80-5843-9B49-E16A36F26E91}"/>
              </a:ext>
            </a:extLst>
          </p:cNvPr>
          <p:cNvSpPr txBox="1"/>
          <p:nvPr/>
        </p:nvSpPr>
        <p:spPr>
          <a:xfrm>
            <a:off x="4276597" y="3634533"/>
            <a:ext cx="180000" cy="338554"/>
          </a:xfrm>
          <a:prstGeom prst="rect">
            <a:avLst/>
          </a:prstGeom>
          <a:noFill/>
        </p:spPr>
        <p:txBody>
          <a:bodyPr wrap="square" rtlCol="0">
            <a:spAutoFit/>
          </a:bodyPr>
          <a:lstStyle/>
          <a:p>
            <a:r>
              <a:rPr lang="en-US" sz="1600" dirty="0"/>
              <a:t>4</a:t>
            </a:r>
          </a:p>
        </p:txBody>
      </p:sp>
      <p:sp>
        <p:nvSpPr>
          <p:cNvPr id="65" name="Text Placeholder 1">
            <a:extLst>
              <a:ext uri="{FF2B5EF4-FFF2-40B4-BE49-F238E27FC236}">
                <a16:creationId xmlns:a16="http://schemas.microsoft.com/office/drawing/2014/main" id="{E46F6C12-18B7-4141-8F9A-E0A9AFEF578A}"/>
              </a:ext>
            </a:extLst>
          </p:cNvPr>
          <p:cNvSpPr>
            <a:spLocks noGrp="1"/>
          </p:cNvSpPr>
          <p:nvPr>
            <p:ph type="body" sz="quarter" idx="31"/>
          </p:nvPr>
        </p:nvSpPr>
        <p:spPr>
          <a:xfrm>
            <a:off x="7853146" y="4379618"/>
            <a:ext cx="4338854" cy="2919636"/>
          </a:xfrm>
        </p:spPr>
        <p:txBody>
          <a:bodyPr/>
          <a:lstStyle/>
          <a:p>
            <a:r>
              <a:rPr lang="en-US" sz="1400" dirty="0"/>
              <a:t>Contains the static assets (HTML, CSS, JS, images)</a:t>
            </a:r>
          </a:p>
          <a:p>
            <a:r>
              <a:rPr lang="en-US" sz="1400" dirty="0"/>
              <a:t>Exposes API</a:t>
            </a:r>
          </a:p>
          <a:p>
            <a:r>
              <a:rPr lang="en-US" sz="1400" dirty="0"/>
              <a:t>Google can index JS driven web pages. Other search engines, like Bing does not.</a:t>
            </a:r>
          </a:p>
          <a:p>
            <a:r>
              <a:rPr lang="en-US" sz="1400" dirty="0"/>
              <a:t>Angular Universal – Server-side rendering</a:t>
            </a:r>
          </a:p>
          <a:p>
            <a:endParaRPr lang="en-US" sz="2000" dirty="0"/>
          </a:p>
          <a:p>
            <a:endParaRPr lang="en-US" sz="1400" dirty="0"/>
          </a:p>
          <a:p>
            <a:endParaRPr lang="en-US" sz="1400" dirty="0"/>
          </a:p>
        </p:txBody>
      </p:sp>
      <p:sp>
        <p:nvSpPr>
          <p:cNvPr id="73" name="Text Placeholder 1">
            <a:extLst>
              <a:ext uri="{FF2B5EF4-FFF2-40B4-BE49-F238E27FC236}">
                <a16:creationId xmlns:a16="http://schemas.microsoft.com/office/drawing/2014/main" id="{9DFD3C3E-A234-614E-9F73-6E8FB9D65F7E}"/>
              </a:ext>
            </a:extLst>
          </p:cNvPr>
          <p:cNvSpPr txBox="1">
            <a:spLocks/>
          </p:cNvSpPr>
          <p:nvPr/>
        </p:nvSpPr>
        <p:spPr>
          <a:xfrm>
            <a:off x="499577" y="4351471"/>
            <a:ext cx="4338854" cy="2919636"/>
          </a:xfrm>
          <a:prstGeom prst="rect">
            <a:avLst/>
          </a:prstGeom>
        </p:spPr>
        <p:txBody>
          <a:bodyPr vert="horz" wrap="square" lIns="91440" tIns="72000" rIns="91440" bIns="45720" numCol="1" spcCol="720000" rtlCol="0" anchor="t">
            <a:spAutoFit/>
          </a:bodyPr>
          <a:lstStyle>
            <a:lvl1pPr marL="171450" indent="-171450" algn="l" defTabSz="914400" rtl="0" eaLnBrk="1" latinLnBrk="0" hangingPunct="1">
              <a:lnSpc>
                <a:spcPct val="100000"/>
              </a:lnSpc>
              <a:spcBef>
                <a:spcPts val="1000"/>
              </a:spcBef>
              <a:buClr>
                <a:schemeClr val="accent1"/>
              </a:buClr>
              <a:buFont typeface="Arial" panose="020B0604020202020204" pitchFamily="34" charset="0"/>
              <a:buChar char="•"/>
              <a:defRPr sz="1200" b="0" i="0" kern="1200">
                <a:solidFill>
                  <a:schemeClr val="tx1"/>
                </a:solidFill>
                <a:latin typeface="Equip Light" panose="02000503000000020004" pitchFamily="2" charset="77"/>
                <a:ea typeface="+mn-ea"/>
                <a:cs typeface="+mn-cs"/>
              </a:defRPr>
            </a:lvl1pPr>
            <a:lvl2pPr marL="685800" indent="-228600" algn="l" defTabSz="914400" rtl="0" eaLnBrk="1" latinLnBrk="0" hangingPunct="1">
              <a:lnSpc>
                <a:spcPct val="90000"/>
              </a:lnSpc>
              <a:spcBef>
                <a:spcPts val="500"/>
              </a:spcBef>
              <a:buClr>
                <a:srgbClr val="00DBA9"/>
              </a:buClr>
              <a:buFont typeface="Arial" panose="020B0604020202020204" pitchFamily="34" charset="0"/>
              <a:buChar char="•"/>
              <a:defRPr sz="1800" b="0" i="0" kern="1200">
                <a:solidFill>
                  <a:srgbClr val="06041F"/>
                </a:solidFill>
                <a:latin typeface="Equip" panose="02000503030000020004" pitchFamily="2" charset="77"/>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600" b="0" i="0" kern="1200">
                <a:solidFill>
                  <a:srgbClr val="06041F"/>
                </a:solidFill>
                <a:latin typeface="Equip" panose="02000503030000020004" pitchFamily="2" charset="77"/>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400" b="0" i="0" kern="1200">
                <a:solidFill>
                  <a:srgbClr val="06041F"/>
                </a:solidFill>
                <a:latin typeface="Equip Light" panose="02000503000000020004" pitchFamily="2" charset="77"/>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200" b="0" i="0" kern="1200">
                <a:solidFill>
                  <a:srgbClr val="06041F"/>
                </a:solidFill>
                <a:latin typeface="Equip Light" panose="02000503000000020004"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t>Handles routing infrastructure via JavaScript</a:t>
            </a:r>
          </a:p>
          <a:p>
            <a:r>
              <a:rPr lang="en-US" sz="1400" dirty="0"/>
              <a:t>Combines markup and code via templating language</a:t>
            </a:r>
          </a:p>
          <a:p>
            <a:r>
              <a:rPr lang="en-US" sz="1400" dirty="0"/>
              <a:t>On subsequent requests, it leverages the same assets if they are already cached</a:t>
            </a:r>
          </a:p>
          <a:p>
            <a:r>
              <a:rPr lang="en-US" sz="1400" dirty="0"/>
              <a:t>No full page reload. Great user experience</a:t>
            </a:r>
          </a:p>
          <a:p>
            <a:endParaRPr lang="en-US" sz="2000" dirty="0"/>
          </a:p>
          <a:p>
            <a:endParaRPr lang="en-US" sz="1400" dirty="0"/>
          </a:p>
          <a:p>
            <a:endParaRPr lang="en-US" sz="1400" dirty="0"/>
          </a:p>
        </p:txBody>
      </p:sp>
      <p:cxnSp>
        <p:nvCxnSpPr>
          <p:cNvPr id="30" name="Straight Arrow Connector 29">
            <a:extLst>
              <a:ext uri="{FF2B5EF4-FFF2-40B4-BE49-F238E27FC236}">
                <a16:creationId xmlns:a16="http://schemas.microsoft.com/office/drawing/2014/main" id="{02697FBE-257D-F446-A65F-56CCEEA5B2A4}"/>
              </a:ext>
            </a:extLst>
          </p:cNvPr>
          <p:cNvCxnSpPr>
            <a:cxnSpLocks/>
          </p:cNvCxnSpPr>
          <p:nvPr/>
        </p:nvCxnSpPr>
        <p:spPr>
          <a:xfrm flipH="1">
            <a:off x="4074218" y="3185119"/>
            <a:ext cx="6082278" cy="0"/>
          </a:xfrm>
          <a:prstGeom prst="straightConnector1">
            <a:avLst/>
          </a:prstGeom>
          <a:ln w="539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CCD646AD-A305-B649-84AD-4155EAB380D5}"/>
              </a:ext>
            </a:extLst>
          </p:cNvPr>
          <p:cNvSpPr txBox="1"/>
          <p:nvPr/>
        </p:nvSpPr>
        <p:spPr>
          <a:xfrm>
            <a:off x="4502597" y="2916776"/>
            <a:ext cx="5738552" cy="307777"/>
          </a:xfrm>
          <a:prstGeom prst="rect">
            <a:avLst/>
          </a:prstGeom>
          <a:noFill/>
        </p:spPr>
        <p:txBody>
          <a:bodyPr wrap="square" rtlCol="0">
            <a:spAutoFit/>
          </a:bodyPr>
          <a:lstStyle/>
          <a:p>
            <a:r>
              <a:rPr lang="en-US" sz="1400" dirty="0"/>
              <a:t>Based on the request (routing), client constructs the layout</a:t>
            </a:r>
          </a:p>
        </p:txBody>
      </p:sp>
      <p:sp>
        <p:nvSpPr>
          <p:cNvPr id="33" name="Oval 32">
            <a:extLst>
              <a:ext uri="{FF2B5EF4-FFF2-40B4-BE49-F238E27FC236}">
                <a16:creationId xmlns:a16="http://schemas.microsoft.com/office/drawing/2014/main" id="{403F2FCD-984B-E94D-806B-17F3DDA47DD9}"/>
              </a:ext>
            </a:extLst>
          </p:cNvPr>
          <p:cNvSpPr/>
          <p:nvPr/>
        </p:nvSpPr>
        <p:spPr>
          <a:xfrm>
            <a:off x="4259045" y="2855928"/>
            <a:ext cx="288000" cy="288000"/>
          </a:xfrm>
          <a:prstGeom prst="ellipse">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AFB755E8-6B04-F640-B2B7-26D8FE708A90}"/>
              </a:ext>
            </a:extLst>
          </p:cNvPr>
          <p:cNvSpPr txBox="1"/>
          <p:nvPr/>
        </p:nvSpPr>
        <p:spPr>
          <a:xfrm>
            <a:off x="4265396" y="2849330"/>
            <a:ext cx="180000" cy="338554"/>
          </a:xfrm>
          <a:prstGeom prst="rect">
            <a:avLst/>
          </a:prstGeom>
          <a:noFill/>
        </p:spPr>
        <p:txBody>
          <a:bodyPr wrap="square" rtlCol="0">
            <a:spAutoFit/>
          </a:bodyPr>
          <a:lstStyle/>
          <a:p>
            <a:r>
              <a:rPr lang="en-US" sz="1600" dirty="0"/>
              <a:t>3</a:t>
            </a:r>
          </a:p>
        </p:txBody>
      </p:sp>
    </p:spTree>
    <p:extLst>
      <p:ext uri="{BB962C8B-B14F-4D97-AF65-F5344CB8AC3E}">
        <p14:creationId xmlns:p14="http://schemas.microsoft.com/office/powerpoint/2010/main" val="17818602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9DE8A3-6A38-4C4A-9EEF-14AC7345EB5E}"/>
              </a:ext>
            </a:extLst>
          </p:cNvPr>
          <p:cNvSpPr>
            <a:spLocks noGrp="1"/>
          </p:cNvSpPr>
          <p:nvPr>
            <p:ph type="body" sz="quarter" idx="31"/>
          </p:nvPr>
        </p:nvSpPr>
        <p:spPr>
          <a:xfrm>
            <a:off x="733726" y="1191602"/>
            <a:ext cx="10759659" cy="1709049"/>
          </a:xfrm>
        </p:spPr>
        <p:txBody>
          <a:bodyPr/>
          <a:lstStyle/>
          <a:p>
            <a:r>
              <a:rPr lang="en-US" sz="1400" dirty="0"/>
              <a:t>Create custom HTML tags, attributes and events</a:t>
            </a:r>
          </a:p>
          <a:p>
            <a:r>
              <a:rPr lang="en-US" sz="1400" dirty="0"/>
              <a:t>Web Components Basics: </a:t>
            </a:r>
            <a:r>
              <a:rPr lang="en-US" sz="1400" dirty="0">
                <a:hlinkClick r:id="rId2"/>
              </a:rPr>
              <a:t>https://developer.mozilla.org/en-US/docs/Web/Web_Components</a:t>
            </a:r>
            <a:r>
              <a:rPr lang="en-US" sz="1400" dirty="0"/>
              <a:t> </a:t>
            </a:r>
          </a:p>
          <a:p>
            <a:r>
              <a:rPr lang="en-US" sz="1400" dirty="0"/>
              <a:t>Angular supports creating Web Components (via </a:t>
            </a:r>
            <a:r>
              <a:rPr lang="en-US" sz="1400" u="sng" dirty="0"/>
              <a:t>Angular Elements</a:t>
            </a:r>
            <a:r>
              <a:rPr lang="en-US" sz="1400" dirty="0"/>
              <a:t>)</a:t>
            </a:r>
            <a:endParaRPr lang="en-US" sz="2000" dirty="0"/>
          </a:p>
          <a:p>
            <a:endParaRPr lang="en-US" sz="1400" dirty="0"/>
          </a:p>
          <a:p>
            <a:endParaRPr lang="en-US" sz="1400" dirty="0"/>
          </a:p>
        </p:txBody>
      </p:sp>
      <p:sp>
        <p:nvSpPr>
          <p:cNvPr id="6" name="Text Placeholder 5">
            <a:extLst>
              <a:ext uri="{FF2B5EF4-FFF2-40B4-BE49-F238E27FC236}">
                <a16:creationId xmlns:a16="http://schemas.microsoft.com/office/drawing/2014/main" id="{D33E0AD0-A72C-1446-8085-E6C2DD7CE9D6}"/>
              </a:ext>
            </a:extLst>
          </p:cNvPr>
          <p:cNvSpPr>
            <a:spLocks noGrp="1"/>
          </p:cNvSpPr>
          <p:nvPr>
            <p:ph type="body" sz="quarter" idx="10"/>
          </p:nvPr>
        </p:nvSpPr>
        <p:spPr/>
        <p:txBody>
          <a:bodyPr/>
          <a:lstStyle/>
          <a:p>
            <a:endParaRPr lang="en-PT"/>
          </a:p>
        </p:txBody>
      </p:sp>
      <p:sp>
        <p:nvSpPr>
          <p:cNvPr id="7" name="Title 6">
            <a:extLst>
              <a:ext uri="{FF2B5EF4-FFF2-40B4-BE49-F238E27FC236}">
                <a16:creationId xmlns:a16="http://schemas.microsoft.com/office/drawing/2014/main" id="{1B5FA952-9CFE-8740-91D2-B475874D849E}"/>
              </a:ext>
            </a:extLst>
          </p:cNvPr>
          <p:cNvSpPr>
            <a:spLocks noGrp="1"/>
          </p:cNvSpPr>
          <p:nvPr>
            <p:ph type="title"/>
          </p:nvPr>
        </p:nvSpPr>
        <p:spPr>
          <a:xfrm>
            <a:off x="626397" y="481125"/>
            <a:ext cx="9220129" cy="488201"/>
          </a:xfrm>
        </p:spPr>
        <p:txBody>
          <a:bodyPr/>
          <a:lstStyle/>
          <a:p>
            <a:r>
              <a:rPr lang="en-US" dirty="0"/>
              <a:t>Packaged HTML, CSS and JS: Web Components</a:t>
            </a:r>
          </a:p>
        </p:txBody>
      </p:sp>
    </p:spTree>
    <p:extLst>
      <p:ext uri="{BB962C8B-B14F-4D97-AF65-F5344CB8AC3E}">
        <p14:creationId xmlns:p14="http://schemas.microsoft.com/office/powerpoint/2010/main" val="12652289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9DE8A3-6A38-4C4A-9EEF-14AC7345EB5E}"/>
              </a:ext>
            </a:extLst>
          </p:cNvPr>
          <p:cNvSpPr>
            <a:spLocks noGrp="1"/>
          </p:cNvSpPr>
          <p:nvPr>
            <p:ph type="body" sz="quarter" idx="31"/>
          </p:nvPr>
        </p:nvSpPr>
        <p:spPr>
          <a:xfrm>
            <a:off x="733726" y="1191602"/>
            <a:ext cx="10759659" cy="3775768"/>
          </a:xfrm>
        </p:spPr>
        <p:txBody>
          <a:bodyPr/>
          <a:lstStyle/>
          <a:p>
            <a:r>
              <a:rPr lang="en-US" sz="1400" dirty="0"/>
              <a:t>Components</a:t>
            </a:r>
          </a:p>
          <a:p>
            <a:pPr lvl="1"/>
            <a:r>
              <a:rPr lang="en-US" sz="1200" dirty="0">
                <a:solidFill>
                  <a:schemeClr val="tx1"/>
                </a:solidFill>
                <a:latin typeface="Equip Light" panose="02000503000000020004" pitchFamily="2" charset="77"/>
              </a:rPr>
              <a:t>Contains template, data and logic to construct DOM</a:t>
            </a:r>
          </a:p>
          <a:p>
            <a:pPr lvl="1"/>
            <a:r>
              <a:rPr lang="en-US" sz="1200" dirty="0">
                <a:solidFill>
                  <a:schemeClr val="tx1"/>
                </a:solidFill>
                <a:latin typeface="Equip Light" panose="02000503000000020004" pitchFamily="2" charset="77"/>
              </a:rPr>
              <a:t>Can construct nested components – tree of components</a:t>
            </a:r>
          </a:p>
          <a:p>
            <a:r>
              <a:rPr lang="en-US" sz="1400" dirty="0"/>
              <a:t>Directives</a:t>
            </a:r>
          </a:p>
          <a:p>
            <a:pPr lvl="1"/>
            <a:r>
              <a:rPr lang="en-US" sz="1200" dirty="0">
                <a:solidFill>
                  <a:schemeClr val="tx1"/>
                </a:solidFill>
                <a:latin typeface="Equip Light" panose="02000503000000020004" pitchFamily="2" charset="77"/>
              </a:rPr>
              <a:t>Attach behavior, extend or transform a particular element/its children</a:t>
            </a:r>
          </a:p>
          <a:p>
            <a:r>
              <a:rPr lang="en-US" sz="1400" dirty="0"/>
              <a:t>Services</a:t>
            </a:r>
          </a:p>
          <a:p>
            <a:pPr lvl="1"/>
            <a:r>
              <a:rPr lang="en-US" sz="1200" dirty="0">
                <a:solidFill>
                  <a:schemeClr val="tx1"/>
                </a:solidFill>
                <a:latin typeface="Equip Light" panose="02000503000000020004" pitchFamily="2" charset="77"/>
              </a:rPr>
              <a:t>Business logic (HTTP requests)</a:t>
            </a:r>
          </a:p>
          <a:p>
            <a:r>
              <a:rPr lang="en-US" sz="1400" dirty="0"/>
              <a:t>Module</a:t>
            </a:r>
          </a:p>
          <a:p>
            <a:pPr lvl="1"/>
            <a:r>
              <a:rPr lang="en-US" sz="1200" dirty="0">
                <a:solidFill>
                  <a:schemeClr val="tx1"/>
                </a:solidFill>
                <a:latin typeface="Equip Light" panose="02000503000000020004" pitchFamily="2" charset="77"/>
              </a:rPr>
              <a:t>Building blocks that contains routes, components, pipes, services</a:t>
            </a:r>
          </a:p>
          <a:p>
            <a:pPr lvl="1"/>
            <a:r>
              <a:rPr lang="en-US" sz="1200" dirty="0">
                <a:solidFill>
                  <a:schemeClr val="tx1"/>
                </a:solidFill>
                <a:latin typeface="Equip Light" panose="02000503000000020004" pitchFamily="2" charset="77"/>
              </a:rPr>
              <a:t>Not a TypeScript module</a:t>
            </a:r>
          </a:p>
          <a:p>
            <a:r>
              <a:rPr lang="en-US" sz="1400" dirty="0"/>
              <a:t>Routing</a:t>
            </a:r>
          </a:p>
          <a:p>
            <a:pPr lvl="1"/>
            <a:r>
              <a:rPr lang="en-US" sz="1200" dirty="0">
                <a:solidFill>
                  <a:schemeClr val="tx1"/>
                </a:solidFill>
                <a:latin typeface="Equip Light" panose="02000503000000020004" pitchFamily="2" charset="77"/>
              </a:rPr>
              <a:t>Renders component based on URL</a:t>
            </a:r>
          </a:p>
          <a:p>
            <a:endParaRPr lang="en-US" sz="1400" dirty="0"/>
          </a:p>
        </p:txBody>
      </p:sp>
      <p:sp>
        <p:nvSpPr>
          <p:cNvPr id="6" name="Text Placeholder 5">
            <a:extLst>
              <a:ext uri="{FF2B5EF4-FFF2-40B4-BE49-F238E27FC236}">
                <a16:creationId xmlns:a16="http://schemas.microsoft.com/office/drawing/2014/main" id="{D33E0AD0-A72C-1446-8085-E6C2DD7CE9D6}"/>
              </a:ext>
            </a:extLst>
          </p:cNvPr>
          <p:cNvSpPr>
            <a:spLocks noGrp="1"/>
          </p:cNvSpPr>
          <p:nvPr>
            <p:ph type="body" sz="quarter" idx="10"/>
          </p:nvPr>
        </p:nvSpPr>
        <p:spPr/>
        <p:txBody>
          <a:bodyPr/>
          <a:lstStyle/>
          <a:p>
            <a:endParaRPr lang="en-PT"/>
          </a:p>
        </p:txBody>
      </p:sp>
      <p:sp>
        <p:nvSpPr>
          <p:cNvPr id="7" name="Title 6">
            <a:extLst>
              <a:ext uri="{FF2B5EF4-FFF2-40B4-BE49-F238E27FC236}">
                <a16:creationId xmlns:a16="http://schemas.microsoft.com/office/drawing/2014/main" id="{1B5FA952-9CFE-8740-91D2-B475874D849E}"/>
              </a:ext>
            </a:extLst>
          </p:cNvPr>
          <p:cNvSpPr>
            <a:spLocks noGrp="1"/>
          </p:cNvSpPr>
          <p:nvPr>
            <p:ph type="title"/>
          </p:nvPr>
        </p:nvSpPr>
        <p:spPr>
          <a:xfrm>
            <a:off x="626397" y="481125"/>
            <a:ext cx="9220129" cy="488201"/>
          </a:xfrm>
        </p:spPr>
        <p:txBody>
          <a:bodyPr/>
          <a:lstStyle/>
          <a:p>
            <a:r>
              <a:rPr lang="en-US" dirty="0"/>
              <a:t>Pillars of Angular</a:t>
            </a:r>
          </a:p>
        </p:txBody>
      </p:sp>
    </p:spTree>
    <p:extLst>
      <p:ext uri="{BB962C8B-B14F-4D97-AF65-F5344CB8AC3E}">
        <p14:creationId xmlns:p14="http://schemas.microsoft.com/office/powerpoint/2010/main" val="41800206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9DE8A3-6A38-4C4A-9EEF-14AC7345EB5E}"/>
              </a:ext>
            </a:extLst>
          </p:cNvPr>
          <p:cNvSpPr>
            <a:spLocks noGrp="1"/>
          </p:cNvSpPr>
          <p:nvPr>
            <p:ph type="body" sz="quarter" idx="31"/>
          </p:nvPr>
        </p:nvSpPr>
        <p:spPr>
          <a:xfrm>
            <a:off x="733726" y="1191602"/>
            <a:ext cx="10759659" cy="2414050"/>
          </a:xfrm>
        </p:spPr>
        <p:txBody>
          <a:bodyPr/>
          <a:lstStyle/>
          <a:p>
            <a:r>
              <a:rPr lang="en-US" sz="1400" dirty="0"/>
              <a:t>TypeScript Module</a:t>
            </a:r>
          </a:p>
          <a:p>
            <a:pPr lvl="1"/>
            <a:r>
              <a:rPr lang="en-US" sz="1200" dirty="0">
                <a:solidFill>
                  <a:schemeClr val="tx1"/>
                </a:solidFill>
                <a:latin typeface="Equip Light" panose="02000503000000020004" pitchFamily="2" charset="77"/>
              </a:rPr>
              <a:t>Enables code modularity</a:t>
            </a:r>
          </a:p>
          <a:p>
            <a:pPr lvl="1"/>
            <a:r>
              <a:rPr lang="en-US" sz="1200" dirty="0">
                <a:solidFill>
                  <a:schemeClr val="tx1"/>
                </a:solidFill>
                <a:latin typeface="Equip Light" panose="02000503000000020004" pitchFamily="2" charset="77"/>
              </a:rPr>
              <a:t>Angular is divided into TypeScript modules:</a:t>
            </a:r>
          </a:p>
          <a:p>
            <a:pPr lvl="2"/>
            <a:r>
              <a:rPr lang="en-US" sz="1000" dirty="0">
                <a:solidFill>
                  <a:schemeClr val="tx1"/>
                </a:solidFill>
                <a:latin typeface="Equip Light" panose="02000503000000020004" pitchFamily="2" charset="77"/>
              </a:rPr>
              <a:t>@angular/core</a:t>
            </a:r>
          </a:p>
          <a:p>
            <a:pPr lvl="2"/>
            <a:r>
              <a:rPr lang="en-US" sz="1000" dirty="0">
                <a:solidFill>
                  <a:schemeClr val="tx1"/>
                </a:solidFill>
                <a:latin typeface="Equip Light" panose="02000503000000020004" pitchFamily="2" charset="77"/>
              </a:rPr>
              <a:t>@angular/router</a:t>
            </a:r>
          </a:p>
          <a:p>
            <a:pPr lvl="2"/>
            <a:r>
              <a:rPr lang="en-US" sz="1000" dirty="0">
                <a:solidFill>
                  <a:schemeClr val="tx1"/>
                </a:solidFill>
                <a:latin typeface="Equip Light" panose="02000503000000020004" pitchFamily="2" charset="77"/>
              </a:rPr>
              <a:t>@angular/forms</a:t>
            </a:r>
          </a:p>
          <a:p>
            <a:pPr lvl="2"/>
            <a:r>
              <a:rPr lang="en-US" sz="1000" dirty="0">
                <a:solidFill>
                  <a:schemeClr val="tx1"/>
                </a:solidFill>
                <a:latin typeface="Equip Light" panose="02000503000000020004" pitchFamily="2" charset="77"/>
              </a:rPr>
              <a:t>@angular/common/http</a:t>
            </a:r>
          </a:p>
          <a:p>
            <a:r>
              <a:rPr lang="en-US" sz="1400" dirty="0"/>
              <a:t>Angular Module</a:t>
            </a:r>
          </a:p>
          <a:p>
            <a:pPr lvl="1"/>
            <a:r>
              <a:rPr lang="en-US" sz="1200" dirty="0">
                <a:solidFill>
                  <a:schemeClr val="tx1"/>
                </a:solidFill>
                <a:latin typeface="Equip Light" panose="02000503000000020004" pitchFamily="2" charset="77"/>
              </a:rPr>
              <a:t>Container/Namespace to register related components, pipes, filters, directives and services</a:t>
            </a:r>
          </a:p>
          <a:p>
            <a:pPr lvl="1"/>
            <a:r>
              <a:rPr lang="en-US" sz="1200" dirty="0">
                <a:solidFill>
                  <a:schemeClr val="tx1"/>
                </a:solidFill>
                <a:latin typeface="Equip Light" panose="02000503000000020004" pitchFamily="2" charset="77"/>
              </a:rPr>
              <a:t>Root Module + Feature Modules + Shared Modules</a:t>
            </a:r>
            <a:endParaRPr lang="en-US" sz="1400" dirty="0"/>
          </a:p>
        </p:txBody>
      </p:sp>
      <p:sp>
        <p:nvSpPr>
          <p:cNvPr id="6" name="Text Placeholder 5">
            <a:extLst>
              <a:ext uri="{FF2B5EF4-FFF2-40B4-BE49-F238E27FC236}">
                <a16:creationId xmlns:a16="http://schemas.microsoft.com/office/drawing/2014/main" id="{D33E0AD0-A72C-1446-8085-E6C2DD7CE9D6}"/>
              </a:ext>
            </a:extLst>
          </p:cNvPr>
          <p:cNvSpPr>
            <a:spLocks noGrp="1"/>
          </p:cNvSpPr>
          <p:nvPr>
            <p:ph type="body" sz="quarter" idx="10"/>
          </p:nvPr>
        </p:nvSpPr>
        <p:spPr/>
        <p:txBody>
          <a:bodyPr/>
          <a:lstStyle/>
          <a:p>
            <a:endParaRPr lang="en-PT"/>
          </a:p>
        </p:txBody>
      </p:sp>
      <p:sp>
        <p:nvSpPr>
          <p:cNvPr id="7" name="Title 6">
            <a:extLst>
              <a:ext uri="{FF2B5EF4-FFF2-40B4-BE49-F238E27FC236}">
                <a16:creationId xmlns:a16="http://schemas.microsoft.com/office/drawing/2014/main" id="{1B5FA952-9CFE-8740-91D2-B475874D849E}"/>
              </a:ext>
            </a:extLst>
          </p:cNvPr>
          <p:cNvSpPr>
            <a:spLocks noGrp="1"/>
          </p:cNvSpPr>
          <p:nvPr>
            <p:ph type="title"/>
          </p:nvPr>
        </p:nvSpPr>
        <p:spPr>
          <a:xfrm>
            <a:off x="626397" y="481125"/>
            <a:ext cx="9220129" cy="488201"/>
          </a:xfrm>
        </p:spPr>
        <p:txBody>
          <a:bodyPr/>
          <a:lstStyle/>
          <a:p>
            <a:r>
              <a:rPr lang="en-US" dirty="0"/>
              <a:t>TS modules vs Angular modules</a:t>
            </a:r>
          </a:p>
        </p:txBody>
      </p:sp>
    </p:spTree>
    <p:extLst>
      <p:ext uri="{BB962C8B-B14F-4D97-AF65-F5344CB8AC3E}">
        <p14:creationId xmlns:p14="http://schemas.microsoft.com/office/powerpoint/2010/main" val="1113735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5EAA32-D25D-C94B-BF9A-C44A9FC822BD}"/>
              </a:ext>
            </a:extLst>
          </p:cNvPr>
          <p:cNvSpPr>
            <a:spLocks noGrp="1"/>
          </p:cNvSpPr>
          <p:nvPr>
            <p:ph type="title"/>
          </p:nvPr>
        </p:nvSpPr>
        <p:spPr>
          <a:xfrm>
            <a:off x="611121" y="2977018"/>
            <a:ext cx="3347562" cy="903965"/>
          </a:xfrm>
        </p:spPr>
        <p:txBody>
          <a:bodyPr/>
          <a:lstStyle/>
          <a:p>
            <a:r>
              <a:rPr lang="en-US" dirty="0"/>
              <a:t>THANK YOU!!!</a:t>
            </a:r>
            <a:endParaRPr lang="en-PT"/>
          </a:p>
        </p:txBody>
      </p:sp>
    </p:spTree>
    <p:extLst>
      <p:ext uri="{BB962C8B-B14F-4D97-AF65-F5344CB8AC3E}">
        <p14:creationId xmlns:p14="http://schemas.microsoft.com/office/powerpoint/2010/main" val="3785304865"/>
      </p:ext>
    </p:extLst>
  </p:cSld>
  <p:clrMapOvr>
    <a:masterClrMapping/>
  </p:clrMapOvr>
</p:sld>
</file>

<file path=ppt/theme/theme1.xml><?xml version="1.0" encoding="utf-8"?>
<a:theme xmlns:a="http://schemas.openxmlformats.org/drawingml/2006/main" name="Office">
  <a:themeElements>
    <a:clrScheme name="Nagarro Brand Colors">
      <a:dk1>
        <a:srgbClr val="060320"/>
      </a:dk1>
      <a:lt1>
        <a:srgbClr val="FFFFFF"/>
      </a:lt1>
      <a:dk2>
        <a:srgbClr val="09294D"/>
      </a:dk2>
      <a:lt2>
        <a:srgbClr val="8593A6"/>
      </a:lt2>
      <a:accent1>
        <a:srgbClr val="00DAA9"/>
      </a:accent1>
      <a:accent2>
        <a:srgbClr val="330090"/>
      </a:accent2>
      <a:accent3>
        <a:srgbClr val="C4C8D2"/>
      </a:accent3>
      <a:accent4>
        <a:srgbClr val="09294D"/>
      </a:accent4>
      <a:accent5>
        <a:srgbClr val="FBD871"/>
      </a:accent5>
      <a:accent6>
        <a:srgbClr val="F8485E"/>
      </a:accent6>
      <a:hlink>
        <a:srgbClr val="3AAB94"/>
      </a:hlink>
      <a:folHlink>
        <a:srgbClr val="3AAB94"/>
      </a:folHlink>
    </a:clrScheme>
    <a:fontScheme name="HL EquipExtMed, Text Equip light">
      <a:majorFont>
        <a:latin typeface="Equip Extended Medium"/>
        <a:ea typeface=""/>
        <a:cs typeface=""/>
      </a:majorFont>
      <a:minorFont>
        <a:latin typeface="Equip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agarro ppt template_embedded fonts_v3 FINAL" id="{DA59B998-9B45-8E4A-ADF2-48D5C6BB5E20}" vid="{B8D41468-6078-AE48-A304-4BB9CBC88E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445829CC4070EC4A870F35CB145A8671" ma:contentTypeVersion="10" ma:contentTypeDescription="Ein neues Dokument erstellen." ma:contentTypeScope="" ma:versionID="9d69ba62469104d1f85996f826a8c688">
  <xsd:schema xmlns:xsd="http://www.w3.org/2001/XMLSchema" xmlns:xs="http://www.w3.org/2001/XMLSchema" xmlns:p="http://schemas.microsoft.com/office/2006/metadata/properties" xmlns:ns2="8db0d71a-0899-4f4d-9a23-4512a2c2aef2" xmlns:ns3="6a53514f-501b-4d4b-8bdf-8f34824c77e0" targetNamespace="http://schemas.microsoft.com/office/2006/metadata/properties" ma:root="true" ma:fieldsID="948985185dfe75a4ec46ec72678ec071" ns2:_="" ns3:_="">
    <xsd:import namespace="8db0d71a-0899-4f4d-9a23-4512a2c2aef2"/>
    <xsd:import namespace="6a53514f-501b-4d4b-8bdf-8f34824c77e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b0d71a-0899-4f4d-9a23-4512a2c2aef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a53514f-501b-4d4b-8bdf-8f34824c77e0" elementFormDefault="qualified">
    <xsd:import namespace="http://schemas.microsoft.com/office/2006/documentManagement/types"/>
    <xsd:import namespace="http://schemas.microsoft.com/office/infopath/2007/PartnerControls"/>
    <xsd:element name="SharedWithUsers" ma:index="15"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62B4790-0194-44B8-901C-F4E7B410BEF3}">
  <ds:schemaRefs>
    <ds:schemaRef ds:uri="http://schemas.microsoft.com/sharepoint/v3/contenttype/forms"/>
  </ds:schemaRefs>
</ds:datastoreItem>
</file>

<file path=customXml/itemProps2.xml><?xml version="1.0" encoding="utf-8"?>
<ds:datastoreItem xmlns:ds="http://schemas.openxmlformats.org/officeDocument/2006/customXml" ds:itemID="{67495CFF-C2E2-463C-A629-D1945A4107AA}">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A45F44D0-29D6-4C03-9374-12E7384BFE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db0d71a-0899-4f4d-9a23-4512a2c2aef2"/>
    <ds:schemaRef ds:uri="6a53514f-501b-4d4b-8bdf-8f34824c77e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5179</TotalTime>
  <Words>490</Words>
  <Application>Microsoft Macintosh PowerPoint</Application>
  <PresentationFormat>Widescreen</PresentationFormat>
  <Paragraphs>92</Paragraphs>
  <Slides>9</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Equip Extended Medium</vt:lpstr>
      <vt:lpstr>Calibri</vt:lpstr>
      <vt:lpstr>Arial</vt:lpstr>
      <vt:lpstr>Equip</vt:lpstr>
      <vt:lpstr>Equip Extended Light</vt:lpstr>
      <vt:lpstr>Equip Extended</vt:lpstr>
      <vt:lpstr>Equip Extended Thin</vt:lpstr>
      <vt:lpstr>Equip Medium</vt:lpstr>
      <vt:lpstr>Equip Extended ExtraBold</vt:lpstr>
      <vt:lpstr>Equip Light</vt:lpstr>
      <vt:lpstr>Office</vt:lpstr>
      <vt:lpstr>Angular Fundamentals</vt:lpstr>
      <vt:lpstr>Agenda</vt:lpstr>
      <vt:lpstr>Setup</vt:lpstr>
      <vt:lpstr>Multi Page App (MPA)</vt:lpstr>
      <vt:lpstr>Single Page App (SPA)</vt:lpstr>
      <vt:lpstr>Packaged HTML, CSS and JS: Web Components</vt:lpstr>
      <vt:lpstr>Pillars of Angular</vt:lpstr>
      <vt:lpstr>TS modules vs Angular modules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TypeScript Fundamentals</dc:title>
  <dc:creator>Anup Vasudeva</dc:creator>
  <cp:lastModifiedBy>Anup Vasudeva</cp:lastModifiedBy>
  <cp:revision>99</cp:revision>
  <dcterms:created xsi:type="dcterms:W3CDTF">2021-01-05T12:46:03Z</dcterms:created>
  <dcterms:modified xsi:type="dcterms:W3CDTF">2021-01-13T07:19:28Z</dcterms:modified>
</cp:coreProperties>
</file>

<file path=docProps/thumbnail.jpeg>
</file>